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fntdata" ContentType="application/x-fontdata"/>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notesSlides/notesSlide15.xml" ContentType="application/vnd.openxmlformats-officedocument.presentationml.notesSlide+xml"/>
  <Override PartName="/ppt/notesSlides/notesSlide7.xml" ContentType="application/vnd.openxmlformats-officedocument.presentationml.notesSlide+xml"/>
  <Override PartName="/ppt/notesSlides/notesSlide1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6.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5.xml" ContentType="application/vnd.openxmlformats-officedocument.presentationml.notesSlide+xml"/>
  <Override PartName="/ppt/notesSlides/notesSlide13.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saveSubsetFonts="1">
  <p:sldMasterIdLst>
    <p:sldMasterId id="2147483662" r:id="rId1"/>
    <p:sldMasterId id="2147483666" r:id="rId2"/>
    <p:sldMasterId id="2147483671" r:id="rId3"/>
    <p:sldMasterId id="2147483673" r:id="rId4"/>
  </p:sldMasterIdLst>
  <p:notesMasterIdLst>
    <p:notesMasterId r:id="rId33"/>
  </p:notesMasterIdLst>
  <p:sldIdLst>
    <p:sldId id="268" r:id="rId5"/>
    <p:sldId id="356" r:id="rId6"/>
    <p:sldId id="286" r:id="rId7"/>
    <p:sldId id="340" r:id="rId8"/>
    <p:sldId id="353" r:id="rId9"/>
    <p:sldId id="354" r:id="rId10"/>
    <p:sldId id="341" r:id="rId11"/>
    <p:sldId id="342" r:id="rId12"/>
    <p:sldId id="343" r:id="rId13"/>
    <p:sldId id="344" r:id="rId14"/>
    <p:sldId id="345" r:id="rId15"/>
    <p:sldId id="346" r:id="rId16"/>
    <p:sldId id="347" r:id="rId17"/>
    <p:sldId id="348" r:id="rId18"/>
    <p:sldId id="334" r:id="rId19"/>
    <p:sldId id="336" r:id="rId20"/>
    <p:sldId id="335" r:id="rId21"/>
    <p:sldId id="355" r:id="rId22"/>
    <p:sldId id="326" r:id="rId23"/>
    <p:sldId id="325" r:id="rId24"/>
    <p:sldId id="293" r:id="rId25"/>
    <p:sldId id="282" r:id="rId26"/>
    <p:sldId id="327" r:id="rId27"/>
    <p:sldId id="309" r:id="rId28"/>
    <p:sldId id="332" r:id="rId29"/>
    <p:sldId id="330" r:id="rId30"/>
    <p:sldId id="352" r:id="rId31"/>
    <p:sldId id="275" r:id="rId32"/>
  </p:sldIdLst>
  <p:sldSz cx="9144000" cy="6858000" type="screen4x3"/>
  <p:notesSz cx="6819900" cy="9918700"/>
  <p:embeddedFontLst>
    <p:embeddedFont>
      <p:font typeface="Calibri" panose="020F0502020204030204" pitchFamily="34" charset="0"/>
      <p:regular r:id="rId34"/>
      <p:bold r:id="rId35"/>
      <p:italic r:id="rId36"/>
      <p:boldItalic r:id="rId37"/>
    </p:embeddedFont>
    <p:embeddedFont>
      <p:font typeface="Rubik" panose="020B0604020202020204" charset="-79"/>
      <p:regular r:id="rId38"/>
      <p:bold r:id="rId39"/>
      <p:italic r:id="rId40"/>
      <p:boldItalic r:id="rId41"/>
    </p:embeddedFont>
    <p:embeddedFont>
      <p:font typeface="Rubik Medium" panose="020B0604020202020204" charset="-79"/>
      <p:regular r:id="rId42"/>
      <p:italic r:id="rId43"/>
    </p:embeddedFont>
    <p:embeddedFont>
      <p:font typeface="Tahoma" panose="020B0604030504040204" pitchFamily="34" charset="0"/>
      <p:regular r:id="rId44"/>
      <p:bold r:id="rId45"/>
    </p:embeddedFont>
  </p:embeddedFontLst>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415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saf Neeman" initials="Assaf" lastIdx="16" clrIdx="0">
    <p:extLst>
      <p:ext uri="{19B8F6BF-5375-455C-9EA6-DF929625EA0E}">
        <p15:presenceInfo xmlns:p15="http://schemas.microsoft.com/office/powerpoint/2012/main" userId="Assaf Neeman" providerId="None"/>
      </p:ext>
    </p:extLst>
  </p:cmAuthor>
  <p:cmAuthor id="2" name="lilac avramovich" initials="la" lastIdx="33" clrIdx="1">
    <p:extLst>
      <p:ext uri="{19B8F6BF-5375-455C-9EA6-DF929625EA0E}">
        <p15:presenceInfo xmlns:p15="http://schemas.microsoft.com/office/powerpoint/2012/main" userId="d78af04ce975d1e5" providerId="Windows Live"/>
      </p:ext>
    </p:extLst>
  </p:cmAuthor>
  <p:cmAuthor id="3" name="rechela yanay" initials="ry" lastIdx="10" clrIdx="2">
    <p:extLst>
      <p:ext uri="{19B8F6BF-5375-455C-9EA6-DF929625EA0E}">
        <p15:presenceInfo xmlns:p15="http://schemas.microsoft.com/office/powerpoint/2012/main" userId="f1a35f76c66752c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BA35"/>
    <a:srgbClr val="FF782B"/>
    <a:srgbClr val="569345"/>
    <a:srgbClr val="59BFE2"/>
    <a:srgbClr val="FAB834"/>
    <a:srgbClr val="B3C85F"/>
    <a:srgbClr val="EF4625"/>
    <a:srgbClr val="FFFFFF"/>
    <a:srgbClr val="78A86A"/>
    <a:srgbClr val="F046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סגנון ביניים 2 - הדגשה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971" autoAdjust="0"/>
    <p:restoredTop sz="86997" autoAdjust="0"/>
  </p:normalViewPr>
  <p:slideViewPr>
    <p:cSldViewPr>
      <p:cViewPr varScale="1">
        <p:scale>
          <a:sx n="114" d="100"/>
          <a:sy n="114" d="100"/>
        </p:scale>
        <p:origin x="1500" y="102"/>
      </p:cViewPr>
      <p:guideLst>
        <p:guide orient="horz" pos="2160"/>
        <p:guide pos="2880"/>
        <p:guide pos="415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6.fntdata"/><Relationship Id="rId21" Type="http://schemas.openxmlformats.org/officeDocument/2006/relationships/slide" Target="slides/slide17.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customXml" Target="../customXml/item3.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11.fntdata"/><Relationship Id="rId52" Type="http://schemas.openxmlformats.org/officeDocument/2006/relationships/customXml" Target="../customXml/item2.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customXml" Target="../customXml/item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3.fntdata"/><Relationship Id="rId4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64610" y="0"/>
            <a:ext cx="2955290" cy="495935"/>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79" y="0"/>
            <a:ext cx="2955290" cy="495935"/>
          </a:xfrm>
          <a:prstGeom prst="rect">
            <a:avLst/>
          </a:prstGeom>
        </p:spPr>
        <p:txBody>
          <a:bodyPr vert="horz" lIns="91440" tIns="45720" rIns="91440" bIns="45720" rtlCol="1"/>
          <a:lstStyle>
            <a:lvl1pPr algn="l">
              <a:defRPr sz="1200"/>
            </a:lvl1pPr>
          </a:lstStyle>
          <a:p>
            <a:fld id="{C9E68AE9-B595-4A90-B706-F8B9D7F9F522}" type="datetimeFigureOut">
              <a:rPr lang="he-IL" smtClean="0"/>
              <a:t>ג'/אלול/תשפ"א</a:t>
            </a:fld>
            <a:endParaRPr lang="he-IL"/>
          </a:p>
        </p:txBody>
      </p:sp>
      <p:sp>
        <p:nvSpPr>
          <p:cNvPr id="4" name="מציין מיקום של תמונת שקופית 3"/>
          <p:cNvSpPr>
            <a:spLocks noGrp="1" noRot="1" noChangeAspect="1"/>
          </p:cNvSpPr>
          <p:nvPr>
            <p:ph type="sldImg" idx="2"/>
          </p:nvPr>
        </p:nvSpPr>
        <p:spPr>
          <a:xfrm>
            <a:off x="930275" y="744538"/>
            <a:ext cx="4959350" cy="3719512"/>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1990" y="4711383"/>
            <a:ext cx="5455920" cy="4463415"/>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64610" y="9421044"/>
            <a:ext cx="2955290" cy="495935"/>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79" y="9421044"/>
            <a:ext cx="2955290" cy="495935"/>
          </a:xfrm>
          <a:prstGeom prst="rect">
            <a:avLst/>
          </a:prstGeom>
        </p:spPr>
        <p:txBody>
          <a:bodyPr vert="horz" lIns="91440" tIns="45720" rIns="91440" bIns="45720" rtlCol="1" anchor="b"/>
          <a:lstStyle>
            <a:lvl1pPr algn="l">
              <a:defRPr sz="1200"/>
            </a:lvl1pPr>
          </a:lstStyle>
          <a:p>
            <a:fld id="{D152FAB2-47D4-4FCB-AE7C-1927FE04D0FF}" type="slidenum">
              <a:rPr lang="he-IL" smtClean="0"/>
              <a:t>‹#›</a:t>
            </a:fld>
            <a:endParaRPr lang="he-IL"/>
          </a:p>
        </p:txBody>
      </p:sp>
    </p:spTree>
    <p:extLst>
      <p:ext uri="{BB962C8B-B14F-4D97-AF65-F5344CB8AC3E}">
        <p14:creationId xmlns:p14="http://schemas.microsoft.com/office/powerpoint/2010/main" val="182239183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indent="0" rtl="1">
              <a:buFont typeface="Arial" panose="020B0604020202020204" pitchFamily="34" charset="0"/>
              <a:buNone/>
            </a:pPr>
            <a:endParaRPr lang="en-US" sz="1200" kern="1200" dirty="0">
              <a:solidFill>
                <a:schemeClr val="tx1"/>
              </a:solidFill>
              <a:effectLst/>
              <a:latin typeface="+mn-lt"/>
              <a:ea typeface="+mn-ea"/>
              <a:cs typeface="+mn-cs"/>
            </a:endParaRPr>
          </a:p>
        </p:txBody>
      </p:sp>
      <p:sp>
        <p:nvSpPr>
          <p:cNvPr id="4" name="מציין מיקום של מספר שקופית 3"/>
          <p:cNvSpPr>
            <a:spLocks noGrp="1"/>
          </p:cNvSpPr>
          <p:nvPr>
            <p:ph type="sldNum" sz="quarter" idx="5"/>
          </p:nvPr>
        </p:nvSpPr>
        <p:spPr/>
        <p:txBody>
          <a:bodyPr/>
          <a:lstStyle/>
          <a:p>
            <a:fld id="{D152FAB2-47D4-4FCB-AE7C-1927FE04D0FF}" type="slidenum">
              <a:rPr lang="he-IL" smtClean="0"/>
              <a:t>1</a:t>
            </a:fld>
            <a:endParaRPr lang="he-IL"/>
          </a:p>
        </p:txBody>
      </p:sp>
    </p:spTree>
    <p:extLst>
      <p:ext uri="{BB962C8B-B14F-4D97-AF65-F5344CB8AC3E}">
        <p14:creationId xmlns:p14="http://schemas.microsoft.com/office/powerpoint/2010/main" val="1190262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solidFill>
                <a:srgbClr val="FF0000"/>
              </a:solidFill>
            </a:endParaRPr>
          </a:p>
        </p:txBody>
      </p:sp>
      <p:sp>
        <p:nvSpPr>
          <p:cNvPr id="4" name="מציין מיקום של מספר שקופית 3"/>
          <p:cNvSpPr>
            <a:spLocks noGrp="1"/>
          </p:cNvSpPr>
          <p:nvPr>
            <p:ph type="sldNum" sz="quarter" idx="10"/>
          </p:nvPr>
        </p:nvSpPr>
        <p:spPr/>
        <p:txBody>
          <a:bodyPr/>
          <a:lstStyle/>
          <a:p>
            <a:fld id="{1B94D91C-E122-44DC-8661-901058D69844}" type="slidenum">
              <a:rPr lang="he-IL" smtClean="0"/>
              <a:t>21</a:t>
            </a:fld>
            <a:endParaRPr lang="he-IL"/>
          </a:p>
        </p:txBody>
      </p:sp>
    </p:spTree>
    <p:extLst>
      <p:ext uri="{BB962C8B-B14F-4D97-AF65-F5344CB8AC3E}">
        <p14:creationId xmlns:p14="http://schemas.microsoft.com/office/powerpoint/2010/main" val="475836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1B94D91C-E122-44DC-8661-901058D69844}" type="slidenum">
              <a:rPr lang="he-IL" smtClean="0">
                <a:solidFill>
                  <a:prstClr val="black"/>
                </a:solidFill>
              </a:rPr>
              <a:pPr/>
              <a:t>22</a:t>
            </a:fld>
            <a:endParaRPr lang="he-IL">
              <a:solidFill>
                <a:prstClr val="black"/>
              </a:solidFill>
            </a:endParaRPr>
          </a:p>
        </p:txBody>
      </p:sp>
    </p:spTree>
    <p:extLst>
      <p:ext uri="{BB962C8B-B14F-4D97-AF65-F5344CB8AC3E}">
        <p14:creationId xmlns:p14="http://schemas.microsoft.com/office/powerpoint/2010/main" val="31885866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endParaRPr lang="he-IL" dirty="0"/>
          </a:p>
        </p:txBody>
      </p:sp>
      <p:sp>
        <p:nvSpPr>
          <p:cNvPr id="4" name="מציין מיקום של מספר שקופית 3"/>
          <p:cNvSpPr>
            <a:spLocks noGrp="1"/>
          </p:cNvSpPr>
          <p:nvPr>
            <p:ph type="sldNum" sz="quarter" idx="5"/>
          </p:nvPr>
        </p:nvSpPr>
        <p:spPr/>
        <p:txBody>
          <a:bodyPr/>
          <a:lstStyle/>
          <a:p>
            <a:fld id="{D152FAB2-47D4-4FCB-AE7C-1927FE04D0FF}" type="slidenum">
              <a:rPr lang="he-IL" smtClean="0"/>
              <a:t>23</a:t>
            </a:fld>
            <a:endParaRPr lang="he-IL"/>
          </a:p>
        </p:txBody>
      </p:sp>
    </p:spTree>
    <p:extLst>
      <p:ext uri="{BB962C8B-B14F-4D97-AF65-F5344CB8AC3E}">
        <p14:creationId xmlns:p14="http://schemas.microsoft.com/office/powerpoint/2010/main" val="30776131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endParaRPr lang="he-IL" dirty="0"/>
          </a:p>
        </p:txBody>
      </p:sp>
      <p:sp>
        <p:nvSpPr>
          <p:cNvPr id="4" name="מציין מיקום של מספר שקופית 3"/>
          <p:cNvSpPr>
            <a:spLocks noGrp="1"/>
          </p:cNvSpPr>
          <p:nvPr>
            <p:ph type="sldNum" sz="quarter" idx="5"/>
          </p:nvPr>
        </p:nvSpPr>
        <p:spPr/>
        <p:txBody>
          <a:bodyPr/>
          <a:lstStyle/>
          <a:p>
            <a:fld id="{D152FAB2-47D4-4FCB-AE7C-1927FE04D0FF}" type="slidenum">
              <a:rPr lang="he-IL" smtClean="0"/>
              <a:t>24</a:t>
            </a:fld>
            <a:endParaRPr lang="he-IL"/>
          </a:p>
        </p:txBody>
      </p:sp>
    </p:spTree>
    <p:extLst>
      <p:ext uri="{BB962C8B-B14F-4D97-AF65-F5344CB8AC3E}">
        <p14:creationId xmlns:p14="http://schemas.microsoft.com/office/powerpoint/2010/main" val="34547858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endParaRPr lang="he-IL" dirty="0"/>
          </a:p>
        </p:txBody>
      </p:sp>
      <p:sp>
        <p:nvSpPr>
          <p:cNvPr id="4" name="מציין מיקום של מספר שקופית 3"/>
          <p:cNvSpPr>
            <a:spLocks noGrp="1"/>
          </p:cNvSpPr>
          <p:nvPr>
            <p:ph type="sldNum" sz="quarter" idx="5"/>
          </p:nvPr>
        </p:nvSpPr>
        <p:spPr/>
        <p:txBody>
          <a:bodyPr/>
          <a:lstStyle/>
          <a:p>
            <a:fld id="{D152FAB2-47D4-4FCB-AE7C-1927FE04D0FF}" type="slidenum">
              <a:rPr lang="he-IL" smtClean="0"/>
              <a:t>25</a:t>
            </a:fld>
            <a:endParaRPr lang="he-IL"/>
          </a:p>
        </p:txBody>
      </p:sp>
    </p:spTree>
    <p:extLst>
      <p:ext uri="{BB962C8B-B14F-4D97-AF65-F5344CB8AC3E}">
        <p14:creationId xmlns:p14="http://schemas.microsoft.com/office/powerpoint/2010/main" val="18983003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endParaRPr lang="he-IL" dirty="0"/>
          </a:p>
        </p:txBody>
      </p:sp>
      <p:sp>
        <p:nvSpPr>
          <p:cNvPr id="4" name="מציין מיקום של מספר שקופית 3"/>
          <p:cNvSpPr>
            <a:spLocks noGrp="1"/>
          </p:cNvSpPr>
          <p:nvPr>
            <p:ph type="sldNum" sz="quarter" idx="5"/>
          </p:nvPr>
        </p:nvSpPr>
        <p:spPr/>
        <p:txBody>
          <a:bodyPr/>
          <a:lstStyle/>
          <a:p>
            <a:fld id="{D152FAB2-47D4-4FCB-AE7C-1927FE04D0FF}" type="slidenum">
              <a:rPr lang="he-IL" smtClean="0"/>
              <a:t>26</a:t>
            </a:fld>
            <a:endParaRPr lang="he-IL"/>
          </a:p>
        </p:txBody>
      </p:sp>
    </p:spTree>
    <p:extLst>
      <p:ext uri="{BB962C8B-B14F-4D97-AF65-F5344CB8AC3E}">
        <p14:creationId xmlns:p14="http://schemas.microsoft.com/office/powerpoint/2010/main" val="336729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D152FAB2-47D4-4FCB-AE7C-1927FE04D0FF}" type="slidenum">
              <a:rPr lang="he-IL" smtClean="0"/>
              <a:t>3</a:t>
            </a:fld>
            <a:endParaRPr lang="he-IL"/>
          </a:p>
        </p:txBody>
      </p:sp>
    </p:spTree>
    <p:extLst>
      <p:ext uri="{BB962C8B-B14F-4D97-AF65-F5344CB8AC3E}">
        <p14:creationId xmlns:p14="http://schemas.microsoft.com/office/powerpoint/2010/main" val="2860154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D152FAB2-47D4-4FCB-AE7C-1927FE04D0FF}" type="slidenum">
              <a:rPr lang="he-IL" smtClean="0"/>
              <a:t>7</a:t>
            </a:fld>
            <a:endParaRPr lang="he-IL"/>
          </a:p>
        </p:txBody>
      </p:sp>
    </p:spTree>
    <p:extLst>
      <p:ext uri="{BB962C8B-B14F-4D97-AF65-F5344CB8AC3E}">
        <p14:creationId xmlns:p14="http://schemas.microsoft.com/office/powerpoint/2010/main" val="1254624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endParaRPr lang="he-IL" dirty="0"/>
          </a:p>
        </p:txBody>
      </p:sp>
      <p:sp>
        <p:nvSpPr>
          <p:cNvPr id="4" name="מציין מיקום של מספר שקופית 3"/>
          <p:cNvSpPr>
            <a:spLocks noGrp="1"/>
          </p:cNvSpPr>
          <p:nvPr>
            <p:ph type="sldNum" sz="quarter" idx="5"/>
          </p:nvPr>
        </p:nvSpPr>
        <p:spPr/>
        <p:txBody>
          <a:bodyPr/>
          <a:lstStyle/>
          <a:p>
            <a:fld id="{D152FAB2-47D4-4FCB-AE7C-1927FE04D0FF}" type="slidenum">
              <a:rPr lang="he-IL" smtClean="0"/>
              <a:t>15</a:t>
            </a:fld>
            <a:endParaRPr lang="he-IL"/>
          </a:p>
        </p:txBody>
      </p:sp>
    </p:spTree>
    <p:extLst>
      <p:ext uri="{BB962C8B-B14F-4D97-AF65-F5344CB8AC3E}">
        <p14:creationId xmlns:p14="http://schemas.microsoft.com/office/powerpoint/2010/main" val="2736726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endParaRPr lang="he-IL" dirty="0"/>
          </a:p>
        </p:txBody>
      </p:sp>
      <p:sp>
        <p:nvSpPr>
          <p:cNvPr id="4" name="מציין מיקום של מספר שקופית 3"/>
          <p:cNvSpPr>
            <a:spLocks noGrp="1"/>
          </p:cNvSpPr>
          <p:nvPr>
            <p:ph type="sldNum" sz="quarter" idx="5"/>
          </p:nvPr>
        </p:nvSpPr>
        <p:spPr/>
        <p:txBody>
          <a:bodyPr/>
          <a:lstStyle/>
          <a:p>
            <a:fld id="{D152FAB2-47D4-4FCB-AE7C-1927FE04D0FF}" type="slidenum">
              <a:rPr lang="he-IL" smtClean="0"/>
              <a:t>16</a:t>
            </a:fld>
            <a:endParaRPr lang="he-IL"/>
          </a:p>
        </p:txBody>
      </p:sp>
    </p:spTree>
    <p:extLst>
      <p:ext uri="{BB962C8B-B14F-4D97-AF65-F5344CB8AC3E}">
        <p14:creationId xmlns:p14="http://schemas.microsoft.com/office/powerpoint/2010/main" val="3834495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endParaRPr lang="he-IL" dirty="0"/>
          </a:p>
        </p:txBody>
      </p:sp>
      <p:sp>
        <p:nvSpPr>
          <p:cNvPr id="4" name="מציין מיקום של מספר שקופית 3"/>
          <p:cNvSpPr>
            <a:spLocks noGrp="1"/>
          </p:cNvSpPr>
          <p:nvPr>
            <p:ph type="sldNum" sz="quarter" idx="5"/>
          </p:nvPr>
        </p:nvSpPr>
        <p:spPr/>
        <p:txBody>
          <a:bodyPr/>
          <a:lstStyle/>
          <a:p>
            <a:fld id="{D152FAB2-47D4-4FCB-AE7C-1927FE04D0FF}" type="slidenum">
              <a:rPr lang="he-IL" smtClean="0"/>
              <a:t>17</a:t>
            </a:fld>
            <a:endParaRPr lang="he-IL"/>
          </a:p>
        </p:txBody>
      </p:sp>
    </p:spTree>
    <p:extLst>
      <p:ext uri="{BB962C8B-B14F-4D97-AF65-F5344CB8AC3E}">
        <p14:creationId xmlns:p14="http://schemas.microsoft.com/office/powerpoint/2010/main" val="1357187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endParaRPr lang="he-IL" dirty="0"/>
          </a:p>
        </p:txBody>
      </p:sp>
      <p:sp>
        <p:nvSpPr>
          <p:cNvPr id="4" name="מציין מיקום של מספר שקופית 3"/>
          <p:cNvSpPr>
            <a:spLocks noGrp="1"/>
          </p:cNvSpPr>
          <p:nvPr>
            <p:ph type="sldNum" sz="quarter" idx="5"/>
          </p:nvPr>
        </p:nvSpPr>
        <p:spPr/>
        <p:txBody>
          <a:bodyPr/>
          <a:lstStyle/>
          <a:p>
            <a:fld id="{D152FAB2-47D4-4FCB-AE7C-1927FE04D0FF}" type="slidenum">
              <a:rPr lang="he-IL" smtClean="0"/>
              <a:t>18</a:t>
            </a:fld>
            <a:endParaRPr lang="he-IL"/>
          </a:p>
        </p:txBody>
      </p:sp>
    </p:spTree>
    <p:extLst>
      <p:ext uri="{BB962C8B-B14F-4D97-AF65-F5344CB8AC3E}">
        <p14:creationId xmlns:p14="http://schemas.microsoft.com/office/powerpoint/2010/main" val="610186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endParaRPr lang="he-IL" dirty="0"/>
          </a:p>
        </p:txBody>
      </p:sp>
      <p:sp>
        <p:nvSpPr>
          <p:cNvPr id="4" name="מציין מיקום של מספר שקופית 3"/>
          <p:cNvSpPr>
            <a:spLocks noGrp="1"/>
          </p:cNvSpPr>
          <p:nvPr>
            <p:ph type="sldNum" sz="quarter" idx="5"/>
          </p:nvPr>
        </p:nvSpPr>
        <p:spPr/>
        <p:txBody>
          <a:bodyPr/>
          <a:lstStyle/>
          <a:p>
            <a:fld id="{D152FAB2-47D4-4FCB-AE7C-1927FE04D0FF}" type="slidenum">
              <a:rPr lang="he-IL" smtClean="0"/>
              <a:t>19</a:t>
            </a:fld>
            <a:endParaRPr lang="he-IL"/>
          </a:p>
        </p:txBody>
      </p:sp>
    </p:spTree>
    <p:extLst>
      <p:ext uri="{BB962C8B-B14F-4D97-AF65-F5344CB8AC3E}">
        <p14:creationId xmlns:p14="http://schemas.microsoft.com/office/powerpoint/2010/main" val="3030014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endParaRPr lang="he-IL" dirty="0"/>
          </a:p>
        </p:txBody>
      </p:sp>
      <p:sp>
        <p:nvSpPr>
          <p:cNvPr id="4" name="מציין מיקום של מספר שקופית 3"/>
          <p:cNvSpPr>
            <a:spLocks noGrp="1"/>
          </p:cNvSpPr>
          <p:nvPr>
            <p:ph type="sldNum" sz="quarter" idx="5"/>
          </p:nvPr>
        </p:nvSpPr>
        <p:spPr/>
        <p:txBody>
          <a:bodyPr/>
          <a:lstStyle/>
          <a:p>
            <a:fld id="{D152FAB2-47D4-4FCB-AE7C-1927FE04D0FF}" type="slidenum">
              <a:rPr lang="he-IL" smtClean="0"/>
              <a:t>20</a:t>
            </a:fld>
            <a:endParaRPr lang="he-IL"/>
          </a:p>
        </p:txBody>
      </p:sp>
    </p:spTree>
    <p:extLst>
      <p:ext uri="{BB962C8B-B14F-4D97-AF65-F5344CB8AC3E}">
        <p14:creationId xmlns:p14="http://schemas.microsoft.com/office/powerpoint/2010/main" val="27210431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ראשי - שם המצגת">
    <p:bg>
      <p:bgPr>
        <a:solidFill>
          <a:srgbClr val="FFFDF2"/>
        </a:solidFill>
        <a:effectLst/>
      </p:bgPr>
    </p:bg>
    <p:spTree>
      <p:nvGrpSpPr>
        <p:cNvPr id="1" name=""/>
        <p:cNvGrpSpPr/>
        <p:nvPr/>
      </p:nvGrpSpPr>
      <p:grpSpPr>
        <a:xfrm>
          <a:off x="0" y="0"/>
          <a:ext cx="0" cy="0"/>
          <a:chOff x="0" y="0"/>
          <a:chExt cx="0" cy="0"/>
        </a:xfrm>
      </p:grpSpPr>
      <p:pic>
        <p:nvPicPr>
          <p:cNvPr id="1029" name="Picture 5" descr="G:\שיתוף קבצים\אסתי פטרובר\לוגו\מיתוג חדש\IPLAN_LOGO_WITH_STATE_OF_ISRAEL_SYMBO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538" y="545305"/>
            <a:ext cx="2592287" cy="579440"/>
          </a:xfrm>
          <a:prstGeom prst="rect">
            <a:avLst/>
          </a:prstGeom>
          <a:noFill/>
          <a:extLst>
            <a:ext uri="{909E8E84-426E-40DD-AFC4-6F175D3DCCD1}">
              <a14:hiddenFill xmlns:a14="http://schemas.microsoft.com/office/drawing/2010/main">
                <a:solidFill>
                  <a:srgbClr val="FFFFFF"/>
                </a:solidFill>
              </a14:hiddenFill>
            </a:ext>
          </a:extLst>
        </p:spPr>
      </p:pic>
      <p:sp>
        <p:nvSpPr>
          <p:cNvPr id="14" name="מציין מיקום טקסט 13"/>
          <p:cNvSpPr>
            <a:spLocks noGrp="1"/>
          </p:cNvSpPr>
          <p:nvPr>
            <p:ph type="body" sz="quarter" idx="12" hasCustomPrompt="1"/>
          </p:nvPr>
        </p:nvSpPr>
        <p:spPr>
          <a:xfrm>
            <a:off x="4067945" y="616918"/>
            <a:ext cx="4608513" cy="1731962"/>
          </a:xfrm>
          <a:prstGeom prst="rect">
            <a:avLst/>
          </a:prstGeom>
        </p:spPr>
        <p:txBody>
          <a:bodyPr/>
          <a:lstStyle>
            <a:lvl1pPr marL="0" indent="0">
              <a:buNone/>
              <a:defRPr sz="2800" b="1">
                <a:latin typeface="Tahoma" panose="020B0604030504040204" pitchFamily="34" charset="0"/>
                <a:cs typeface="Tahoma" panose="020B0604030504040204" pitchFamily="34" charset="0"/>
              </a:defRPr>
            </a:lvl1pPr>
          </a:lstStyle>
          <a:p>
            <a:pPr lvl="0"/>
            <a:r>
              <a:rPr lang="he-IL" dirty="0"/>
              <a:t>שם המצגת</a:t>
            </a:r>
          </a:p>
        </p:txBody>
      </p:sp>
      <p:sp>
        <p:nvSpPr>
          <p:cNvPr id="16" name="מציין מיקום טקסט 15"/>
          <p:cNvSpPr>
            <a:spLocks noGrp="1"/>
          </p:cNvSpPr>
          <p:nvPr>
            <p:ph type="body" sz="quarter" idx="13" hasCustomPrompt="1"/>
          </p:nvPr>
        </p:nvSpPr>
        <p:spPr>
          <a:xfrm>
            <a:off x="5002981" y="2852937"/>
            <a:ext cx="3673475" cy="1368425"/>
          </a:xfrm>
          <a:prstGeom prst="rect">
            <a:avLst/>
          </a:prstGeom>
        </p:spPr>
        <p:txBody>
          <a:bodyPr>
            <a:normAutofit/>
          </a:bodyPr>
          <a:lstStyle>
            <a:lvl1pPr marL="0" indent="0">
              <a:buNone/>
              <a:defRPr sz="2000">
                <a:latin typeface="Tahoma" panose="020B0604030504040204" pitchFamily="34" charset="0"/>
                <a:cs typeface="Tahoma" panose="020B0604030504040204" pitchFamily="34" charset="0"/>
              </a:defRPr>
            </a:lvl1pPr>
          </a:lstStyle>
          <a:p>
            <a:pPr lvl="0"/>
            <a:r>
              <a:rPr lang="he-IL" dirty="0"/>
              <a:t>כותרת שניה</a:t>
            </a:r>
          </a:p>
        </p:txBody>
      </p:sp>
      <p:sp>
        <p:nvSpPr>
          <p:cNvPr id="18" name="מציין מיקום טקסט 17"/>
          <p:cNvSpPr>
            <a:spLocks noGrp="1"/>
          </p:cNvSpPr>
          <p:nvPr>
            <p:ph type="body" sz="quarter" idx="14" hasCustomPrompt="1"/>
          </p:nvPr>
        </p:nvSpPr>
        <p:spPr>
          <a:xfrm>
            <a:off x="6012633" y="6093668"/>
            <a:ext cx="2663825" cy="647700"/>
          </a:xfrm>
          <a:prstGeom prst="rect">
            <a:avLst/>
          </a:prstGeom>
        </p:spPr>
        <p:txBody>
          <a:bodyPr>
            <a:normAutofit/>
          </a:bodyPr>
          <a:lstStyle>
            <a:lvl1pPr marL="0" indent="0">
              <a:buNone/>
              <a:defRPr sz="1800">
                <a:solidFill>
                  <a:schemeClr val="tx1"/>
                </a:solidFill>
                <a:latin typeface="Tahoma" panose="020B0604030504040204" pitchFamily="34" charset="0"/>
                <a:cs typeface="Tahoma" panose="020B0604030504040204" pitchFamily="34" charset="0"/>
              </a:defRPr>
            </a:lvl1pPr>
          </a:lstStyle>
          <a:p>
            <a:pPr lvl="0"/>
            <a:r>
              <a:rPr lang="he-IL" dirty="0"/>
              <a:t>כותרת תחתונה</a:t>
            </a:r>
          </a:p>
        </p:txBody>
      </p:sp>
    </p:spTree>
    <p:extLst>
      <p:ext uri="{BB962C8B-B14F-4D97-AF65-F5344CB8AC3E}">
        <p14:creationId xmlns:p14="http://schemas.microsoft.com/office/powerpoint/2010/main" val="24512289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שקף מעבר - ללא תוכן">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1962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שקף ללא עיצוב + כותרת">
    <p:spTree>
      <p:nvGrpSpPr>
        <p:cNvPr id="1" name=""/>
        <p:cNvGrpSpPr/>
        <p:nvPr/>
      </p:nvGrpSpPr>
      <p:grpSpPr>
        <a:xfrm>
          <a:off x="0" y="0"/>
          <a:ext cx="0" cy="0"/>
          <a:chOff x="0" y="0"/>
          <a:chExt cx="0" cy="0"/>
        </a:xfrm>
      </p:grpSpPr>
      <p:cxnSp>
        <p:nvCxnSpPr>
          <p:cNvPr id="2" name="מחבר ישר 1"/>
          <p:cNvCxnSpPr/>
          <p:nvPr userDrawn="1"/>
        </p:nvCxnSpPr>
        <p:spPr>
          <a:xfrm flipH="1">
            <a:off x="755576" y="908720"/>
            <a:ext cx="7632848" cy="0"/>
          </a:xfrm>
          <a:prstGeom prst="line">
            <a:avLst/>
          </a:prstGeom>
          <a:ln>
            <a:solidFill>
              <a:srgbClr val="303030"/>
            </a:solidFill>
          </a:ln>
        </p:spPr>
        <p:style>
          <a:lnRef idx="1">
            <a:schemeClr val="accent1"/>
          </a:lnRef>
          <a:fillRef idx="0">
            <a:schemeClr val="accent1"/>
          </a:fillRef>
          <a:effectRef idx="0">
            <a:schemeClr val="accent1"/>
          </a:effectRef>
          <a:fontRef idx="minor">
            <a:schemeClr val="tx1"/>
          </a:fontRef>
        </p:style>
      </p:cxnSp>
      <p:sp>
        <p:nvSpPr>
          <p:cNvPr id="3" name="מציין מיקום של כותרת 1"/>
          <p:cNvSpPr>
            <a:spLocks noGrp="1"/>
          </p:cNvSpPr>
          <p:nvPr>
            <p:ph type="title" hasCustomPrompt="1"/>
          </p:nvPr>
        </p:nvSpPr>
        <p:spPr>
          <a:xfrm>
            <a:off x="323528" y="125760"/>
            <a:ext cx="8157592" cy="1143000"/>
          </a:xfrm>
          <a:prstGeom prst="rect">
            <a:avLst/>
          </a:prstGeom>
        </p:spPr>
        <p:txBody>
          <a:bodyPr vert="horz" lIns="91440" tIns="45720" rIns="91440" bIns="45720" rtlCol="1" anchor="ctr">
            <a:normAutofit/>
          </a:bodyPr>
          <a:lstStyle>
            <a:lvl1pPr algn="r">
              <a:defRPr sz="2000" b="1">
                <a:latin typeface="Tahoma" panose="020B0604030504040204" pitchFamily="34" charset="0"/>
                <a:cs typeface="Tahoma" panose="020B0604030504040204" pitchFamily="34" charset="0"/>
              </a:defRPr>
            </a:lvl1pPr>
          </a:lstStyle>
          <a:p>
            <a:r>
              <a:rPr lang="he-IL" dirty="0"/>
              <a:t>לחץ להוספת כותרת</a:t>
            </a:r>
          </a:p>
        </p:txBody>
      </p:sp>
    </p:spTree>
    <p:extLst>
      <p:ext uri="{BB962C8B-B14F-4D97-AF65-F5344CB8AC3E}">
        <p14:creationId xmlns:p14="http://schemas.microsoft.com/office/powerpoint/2010/main" val="4214108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cxnSp>
        <p:nvCxnSpPr>
          <p:cNvPr id="9" name="מחבר ישר 8"/>
          <p:cNvCxnSpPr/>
          <p:nvPr userDrawn="1"/>
        </p:nvCxnSpPr>
        <p:spPr>
          <a:xfrm flipH="1">
            <a:off x="755576" y="908720"/>
            <a:ext cx="7632848" cy="0"/>
          </a:xfrm>
          <a:prstGeom prst="line">
            <a:avLst/>
          </a:prstGeom>
          <a:ln>
            <a:solidFill>
              <a:srgbClr val="303030"/>
            </a:solidFill>
          </a:ln>
        </p:spPr>
        <p:style>
          <a:lnRef idx="1">
            <a:schemeClr val="accent1"/>
          </a:lnRef>
          <a:fillRef idx="0">
            <a:schemeClr val="accent1"/>
          </a:fillRef>
          <a:effectRef idx="0">
            <a:schemeClr val="accent1"/>
          </a:effectRef>
          <a:fontRef idx="minor">
            <a:schemeClr val="tx1"/>
          </a:fontRef>
        </p:style>
      </p:cxnSp>
      <p:sp>
        <p:nvSpPr>
          <p:cNvPr id="14" name="מציין מיקום של כותרת 1"/>
          <p:cNvSpPr>
            <a:spLocks noGrp="1"/>
          </p:cNvSpPr>
          <p:nvPr>
            <p:ph type="title" hasCustomPrompt="1"/>
          </p:nvPr>
        </p:nvSpPr>
        <p:spPr>
          <a:xfrm>
            <a:off x="323528" y="125760"/>
            <a:ext cx="8157592" cy="1143000"/>
          </a:xfrm>
          <a:prstGeom prst="rect">
            <a:avLst/>
          </a:prstGeom>
        </p:spPr>
        <p:txBody>
          <a:bodyPr vert="horz" lIns="91440" tIns="45720" rIns="91440" bIns="45720" rtlCol="1" anchor="ctr">
            <a:normAutofit/>
          </a:bodyPr>
          <a:lstStyle>
            <a:lvl1pPr algn="r">
              <a:defRPr sz="2000" b="1">
                <a:latin typeface="Tahoma" panose="020B0604030504040204" pitchFamily="34" charset="0"/>
                <a:cs typeface="Tahoma" panose="020B0604030504040204" pitchFamily="34" charset="0"/>
              </a:defRPr>
            </a:lvl1pPr>
          </a:lstStyle>
          <a:p>
            <a:r>
              <a:rPr lang="he-IL" dirty="0"/>
              <a:t>לחץ להוספת כותרת</a:t>
            </a:r>
          </a:p>
        </p:txBody>
      </p:sp>
      <p:sp>
        <p:nvSpPr>
          <p:cNvPr id="15" name="מציין מיקום טקסט 2"/>
          <p:cNvSpPr>
            <a:spLocks noGrp="1"/>
          </p:cNvSpPr>
          <p:nvPr>
            <p:ph idx="1" hasCustomPrompt="1"/>
          </p:nvPr>
        </p:nvSpPr>
        <p:spPr>
          <a:xfrm>
            <a:off x="323528" y="1340769"/>
            <a:ext cx="8157592" cy="4525963"/>
          </a:xfrm>
          <a:prstGeom prst="rect">
            <a:avLst/>
          </a:prstGeom>
        </p:spPr>
        <p:txBody>
          <a:bodyPr vert="horz" lIns="91440" tIns="45720" rIns="91440" bIns="45720" rtlCol="1">
            <a:normAutofit/>
          </a:bodyPr>
          <a:lstStyle>
            <a:lvl1pPr>
              <a:defRPr sz="1200">
                <a:latin typeface="Tahoma" panose="020B0604030504040204" pitchFamily="34" charset="0"/>
                <a:cs typeface="Tahoma" panose="020B0604030504040204" pitchFamily="34" charset="0"/>
              </a:defRPr>
            </a:lvl1pPr>
          </a:lstStyle>
          <a:p>
            <a:pPr lvl="0"/>
            <a:r>
              <a:rPr lang="he-IL" dirty="0"/>
              <a:t>לחץ להוספת תוכן</a:t>
            </a:r>
          </a:p>
        </p:txBody>
      </p:sp>
      <p:pic>
        <p:nvPicPr>
          <p:cNvPr id="2051" name="Picture 3" descr="G:\שיתוף קבצים\אסתי פטרובר\לוגו\מיתוג חדש\מצגת מיתוג חדש\13.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5511" r="48385" b="22820"/>
          <a:stretch/>
        </p:blipFill>
        <p:spPr bwMode="auto">
          <a:xfrm>
            <a:off x="8579458" y="116633"/>
            <a:ext cx="564543" cy="1099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54337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ראשי - שם המצגת">
    <p:bg>
      <p:bgPr>
        <a:solidFill>
          <a:srgbClr val="FFFDF2"/>
        </a:solidFill>
        <a:effectLst/>
      </p:bgPr>
    </p:bg>
    <p:spTree>
      <p:nvGrpSpPr>
        <p:cNvPr id="1" name=""/>
        <p:cNvGrpSpPr/>
        <p:nvPr/>
      </p:nvGrpSpPr>
      <p:grpSpPr>
        <a:xfrm>
          <a:off x="0" y="0"/>
          <a:ext cx="0" cy="0"/>
          <a:chOff x="0" y="0"/>
          <a:chExt cx="0" cy="0"/>
        </a:xfrm>
      </p:grpSpPr>
      <p:pic>
        <p:nvPicPr>
          <p:cNvPr id="1029" name="Picture 5" descr="G:\שיתוף קבצים\אסתי פטרובר\לוגו\מיתוג חדש\IPLAN_LOGO_WITH_STATE_OF_ISRAEL_SYMBO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538" y="545305"/>
            <a:ext cx="2592287" cy="579440"/>
          </a:xfrm>
          <a:prstGeom prst="rect">
            <a:avLst/>
          </a:prstGeom>
          <a:noFill/>
          <a:extLst>
            <a:ext uri="{909E8E84-426E-40DD-AFC4-6F175D3DCCD1}">
              <a14:hiddenFill xmlns:a14="http://schemas.microsoft.com/office/drawing/2010/main">
                <a:solidFill>
                  <a:srgbClr val="FFFFFF"/>
                </a:solidFill>
              </a14:hiddenFill>
            </a:ext>
          </a:extLst>
        </p:spPr>
      </p:pic>
      <p:sp>
        <p:nvSpPr>
          <p:cNvPr id="14" name="מציין מיקום טקסט 13"/>
          <p:cNvSpPr>
            <a:spLocks noGrp="1"/>
          </p:cNvSpPr>
          <p:nvPr>
            <p:ph type="body" sz="quarter" idx="12" hasCustomPrompt="1"/>
          </p:nvPr>
        </p:nvSpPr>
        <p:spPr>
          <a:xfrm>
            <a:off x="4067945" y="616918"/>
            <a:ext cx="4608513" cy="1731962"/>
          </a:xfrm>
          <a:prstGeom prst="rect">
            <a:avLst/>
          </a:prstGeom>
        </p:spPr>
        <p:txBody>
          <a:bodyPr/>
          <a:lstStyle>
            <a:lvl1pPr marL="0" indent="0">
              <a:buNone/>
              <a:defRPr sz="2800" b="1">
                <a:latin typeface="Tahoma" panose="020B0604030504040204" pitchFamily="34" charset="0"/>
                <a:cs typeface="Tahoma" panose="020B0604030504040204" pitchFamily="34" charset="0"/>
              </a:defRPr>
            </a:lvl1pPr>
          </a:lstStyle>
          <a:p>
            <a:pPr lvl="0"/>
            <a:r>
              <a:rPr lang="he-IL" dirty="0"/>
              <a:t>שם המצגת</a:t>
            </a:r>
          </a:p>
        </p:txBody>
      </p:sp>
      <p:sp>
        <p:nvSpPr>
          <p:cNvPr id="16" name="מציין מיקום טקסט 15"/>
          <p:cNvSpPr>
            <a:spLocks noGrp="1"/>
          </p:cNvSpPr>
          <p:nvPr>
            <p:ph type="body" sz="quarter" idx="13" hasCustomPrompt="1"/>
          </p:nvPr>
        </p:nvSpPr>
        <p:spPr>
          <a:xfrm>
            <a:off x="5002981" y="2852937"/>
            <a:ext cx="3673475" cy="1368425"/>
          </a:xfrm>
          <a:prstGeom prst="rect">
            <a:avLst/>
          </a:prstGeom>
        </p:spPr>
        <p:txBody>
          <a:bodyPr>
            <a:normAutofit/>
          </a:bodyPr>
          <a:lstStyle>
            <a:lvl1pPr marL="0" indent="0">
              <a:buNone/>
              <a:defRPr sz="2000">
                <a:latin typeface="Tahoma" panose="020B0604030504040204" pitchFamily="34" charset="0"/>
                <a:cs typeface="Tahoma" panose="020B0604030504040204" pitchFamily="34" charset="0"/>
              </a:defRPr>
            </a:lvl1pPr>
          </a:lstStyle>
          <a:p>
            <a:pPr lvl="0"/>
            <a:r>
              <a:rPr lang="he-IL" dirty="0"/>
              <a:t>כותרת שניה</a:t>
            </a:r>
          </a:p>
        </p:txBody>
      </p:sp>
      <p:sp>
        <p:nvSpPr>
          <p:cNvPr id="18" name="מציין מיקום טקסט 17"/>
          <p:cNvSpPr>
            <a:spLocks noGrp="1"/>
          </p:cNvSpPr>
          <p:nvPr>
            <p:ph type="body" sz="quarter" idx="14" hasCustomPrompt="1"/>
          </p:nvPr>
        </p:nvSpPr>
        <p:spPr>
          <a:xfrm>
            <a:off x="6012633" y="6093668"/>
            <a:ext cx="2663825" cy="647700"/>
          </a:xfrm>
          <a:prstGeom prst="rect">
            <a:avLst/>
          </a:prstGeom>
        </p:spPr>
        <p:txBody>
          <a:bodyPr>
            <a:normAutofit/>
          </a:bodyPr>
          <a:lstStyle>
            <a:lvl1pPr marL="0" indent="0">
              <a:buNone/>
              <a:defRPr sz="1800">
                <a:solidFill>
                  <a:schemeClr val="tx1"/>
                </a:solidFill>
                <a:latin typeface="Tahoma" panose="020B0604030504040204" pitchFamily="34" charset="0"/>
                <a:cs typeface="Tahoma" panose="020B0604030504040204" pitchFamily="34" charset="0"/>
              </a:defRPr>
            </a:lvl1pPr>
          </a:lstStyle>
          <a:p>
            <a:pPr lvl="0"/>
            <a:r>
              <a:rPr lang="he-IL" dirty="0"/>
              <a:t>כותרת תחתונה</a:t>
            </a:r>
          </a:p>
        </p:txBody>
      </p:sp>
    </p:spTree>
    <p:extLst>
      <p:ext uri="{BB962C8B-B14F-4D97-AF65-F5344CB8AC3E}">
        <p14:creationId xmlns:p14="http://schemas.microsoft.com/office/powerpoint/2010/main" val="15331526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שקופית סיום">
    <p:spTree>
      <p:nvGrpSpPr>
        <p:cNvPr id="1" name=""/>
        <p:cNvGrpSpPr/>
        <p:nvPr/>
      </p:nvGrpSpPr>
      <p:grpSpPr>
        <a:xfrm>
          <a:off x="0" y="0"/>
          <a:ext cx="0" cy="0"/>
          <a:chOff x="0" y="0"/>
          <a:chExt cx="0" cy="0"/>
        </a:xfrm>
      </p:grpSpPr>
      <p:sp>
        <p:nvSpPr>
          <p:cNvPr id="14" name="מציין מיקום טקסט 13"/>
          <p:cNvSpPr>
            <a:spLocks noGrp="1"/>
          </p:cNvSpPr>
          <p:nvPr>
            <p:ph type="body" sz="quarter" idx="12" hasCustomPrompt="1"/>
          </p:nvPr>
        </p:nvSpPr>
        <p:spPr>
          <a:xfrm>
            <a:off x="4932040" y="1553022"/>
            <a:ext cx="3888432" cy="939874"/>
          </a:xfrm>
          <a:prstGeom prst="rect">
            <a:avLst/>
          </a:prstGeom>
        </p:spPr>
        <p:txBody>
          <a:bodyPr/>
          <a:lstStyle>
            <a:lvl1pPr marL="0" indent="0">
              <a:buNone/>
              <a:defRPr sz="2600" b="1">
                <a:latin typeface="Tahoma" panose="020B0604030504040204" pitchFamily="34" charset="0"/>
                <a:cs typeface="Tahoma" panose="020B0604030504040204" pitchFamily="34" charset="0"/>
              </a:defRPr>
            </a:lvl1pPr>
          </a:lstStyle>
          <a:p>
            <a:pPr lvl="0"/>
            <a:r>
              <a:rPr lang="he-IL" dirty="0"/>
              <a:t>כותרת ראשית - סיום</a:t>
            </a:r>
          </a:p>
        </p:txBody>
      </p:sp>
      <p:sp>
        <p:nvSpPr>
          <p:cNvPr id="18" name="מציין מיקום טקסט 17"/>
          <p:cNvSpPr>
            <a:spLocks noGrp="1"/>
          </p:cNvSpPr>
          <p:nvPr>
            <p:ph type="body" sz="quarter" idx="14" hasCustomPrompt="1"/>
          </p:nvPr>
        </p:nvSpPr>
        <p:spPr>
          <a:xfrm>
            <a:off x="6156649" y="6093668"/>
            <a:ext cx="2663825" cy="647700"/>
          </a:xfrm>
          <a:prstGeom prst="rect">
            <a:avLst/>
          </a:prstGeom>
        </p:spPr>
        <p:txBody>
          <a:bodyPr>
            <a:normAutofit/>
          </a:bodyPr>
          <a:lstStyle>
            <a:lvl1pPr marL="0" indent="0">
              <a:buNone/>
              <a:defRPr sz="1800">
                <a:solidFill>
                  <a:srgbClr val="303030"/>
                </a:solidFill>
                <a:latin typeface="Tahoma" panose="020B0604030504040204" pitchFamily="34" charset="0"/>
                <a:cs typeface="Tahoma" panose="020B0604030504040204" pitchFamily="34" charset="0"/>
              </a:defRPr>
            </a:lvl1pPr>
          </a:lstStyle>
          <a:p>
            <a:pPr lvl="0"/>
            <a:r>
              <a:rPr lang="he-IL" dirty="0"/>
              <a:t>כותרת תחתונה</a:t>
            </a:r>
          </a:p>
        </p:txBody>
      </p:sp>
    </p:spTree>
    <p:extLst>
      <p:ext uri="{BB962C8B-B14F-4D97-AF65-F5344CB8AC3E}">
        <p14:creationId xmlns:p14="http://schemas.microsoft.com/office/powerpoint/2010/main" val="13680659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שקף ללא עיצוב + כותרת">
    <p:spTree>
      <p:nvGrpSpPr>
        <p:cNvPr id="1" name=""/>
        <p:cNvGrpSpPr/>
        <p:nvPr/>
      </p:nvGrpSpPr>
      <p:grpSpPr>
        <a:xfrm>
          <a:off x="0" y="0"/>
          <a:ext cx="0" cy="0"/>
          <a:chOff x="0" y="0"/>
          <a:chExt cx="0" cy="0"/>
        </a:xfrm>
      </p:grpSpPr>
      <p:cxnSp>
        <p:nvCxnSpPr>
          <p:cNvPr id="2" name="מחבר ישר 1"/>
          <p:cNvCxnSpPr/>
          <p:nvPr userDrawn="1"/>
        </p:nvCxnSpPr>
        <p:spPr>
          <a:xfrm flipH="1">
            <a:off x="755576" y="908720"/>
            <a:ext cx="7632848" cy="0"/>
          </a:xfrm>
          <a:prstGeom prst="line">
            <a:avLst/>
          </a:prstGeom>
          <a:ln>
            <a:solidFill>
              <a:srgbClr val="303030"/>
            </a:solidFill>
          </a:ln>
        </p:spPr>
        <p:style>
          <a:lnRef idx="1">
            <a:schemeClr val="accent1"/>
          </a:lnRef>
          <a:fillRef idx="0">
            <a:schemeClr val="accent1"/>
          </a:fillRef>
          <a:effectRef idx="0">
            <a:schemeClr val="accent1"/>
          </a:effectRef>
          <a:fontRef idx="minor">
            <a:schemeClr val="tx1"/>
          </a:fontRef>
        </p:style>
      </p:cxnSp>
      <p:sp>
        <p:nvSpPr>
          <p:cNvPr id="3" name="מציין מיקום של כותרת 1"/>
          <p:cNvSpPr>
            <a:spLocks noGrp="1"/>
          </p:cNvSpPr>
          <p:nvPr>
            <p:ph type="title" hasCustomPrompt="1"/>
          </p:nvPr>
        </p:nvSpPr>
        <p:spPr>
          <a:xfrm>
            <a:off x="323528" y="125760"/>
            <a:ext cx="8157592" cy="1143000"/>
          </a:xfrm>
          <a:prstGeom prst="rect">
            <a:avLst/>
          </a:prstGeom>
        </p:spPr>
        <p:txBody>
          <a:bodyPr vert="horz" lIns="91440" tIns="45720" rIns="91440" bIns="45720" rtlCol="1" anchor="ctr">
            <a:normAutofit/>
          </a:bodyPr>
          <a:lstStyle>
            <a:lvl1pPr algn="r">
              <a:defRPr sz="2000" b="1">
                <a:latin typeface="Tahoma" panose="020B0604030504040204" pitchFamily="34" charset="0"/>
                <a:cs typeface="Tahoma" panose="020B0604030504040204" pitchFamily="34" charset="0"/>
              </a:defRPr>
            </a:lvl1pPr>
          </a:lstStyle>
          <a:p>
            <a:r>
              <a:rPr lang="he-IL" dirty="0"/>
              <a:t>לחץ להוספת כותרת</a:t>
            </a:r>
          </a:p>
        </p:txBody>
      </p:sp>
    </p:spTree>
    <p:extLst>
      <p:ext uri="{BB962C8B-B14F-4D97-AF65-F5344CB8AC3E}">
        <p14:creationId xmlns:p14="http://schemas.microsoft.com/office/powerpoint/2010/main" val="20063561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שקף מעבר - ללא תוכן">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39131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שקף ללא עיצוב + כותרת">
    <p:spTree>
      <p:nvGrpSpPr>
        <p:cNvPr id="1" name=""/>
        <p:cNvGrpSpPr/>
        <p:nvPr/>
      </p:nvGrpSpPr>
      <p:grpSpPr>
        <a:xfrm>
          <a:off x="0" y="0"/>
          <a:ext cx="0" cy="0"/>
          <a:chOff x="0" y="0"/>
          <a:chExt cx="0" cy="0"/>
        </a:xfrm>
      </p:grpSpPr>
      <p:cxnSp>
        <p:nvCxnSpPr>
          <p:cNvPr id="2" name="מחבר ישר 1"/>
          <p:cNvCxnSpPr/>
          <p:nvPr userDrawn="1"/>
        </p:nvCxnSpPr>
        <p:spPr>
          <a:xfrm flipH="1">
            <a:off x="755576" y="908720"/>
            <a:ext cx="7632848" cy="0"/>
          </a:xfrm>
          <a:prstGeom prst="line">
            <a:avLst/>
          </a:prstGeom>
          <a:ln>
            <a:solidFill>
              <a:srgbClr val="303030"/>
            </a:solidFill>
          </a:ln>
        </p:spPr>
        <p:style>
          <a:lnRef idx="1">
            <a:schemeClr val="accent1"/>
          </a:lnRef>
          <a:fillRef idx="0">
            <a:schemeClr val="accent1"/>
          </a:fillRef>
          <a:effectRef idx="0">
            <a:schemeClr val="accent1"/>
          </a:effectRef>
          <a:fontRef idx="minor">
            <a:schemeClr val="tx1"/>
          </a:fontRef>
        </p:style>
      </p:cxnSp>
      <p:sp>
        <p:nvSpPr>
          <p:cNvPr id="3" name="מציין מיקום של כותרת 1"/>
          <p:cNvSpPr>
            <a:spLocks noGrp="1"/>
          </p:cNvSpPr>
          <p:nvPr>
            <p:ph type="title" hasCustomPrompt="1"/>
          </p:nvPr>
        </p:nvSpPr>
        <p:spPr>
          <a:xfrm>
            <a:off x="323528" y="125760"/>
            <a:ext cx="8157592" cy="1143000"/>
          </a:xfrm>
          <a:prstGeom prst="rect">
            <a:avLst/>
          </a:prstGeom>
        </p:spPr>
        <p:txBody>
          <a:bodyPr vert="horz" lIns="91440" tIns="45720" rIns="91440" bIns="45720" rtlCol="1" anchor="ctr">
            <a:normAutofit/>
          </a:bodyPr>
          <a:lstStyle>
            <a:lvl1pPr algn="r">
              <a:defRPr sz="2000" b="1">
                <a:latin typeface="Tahoma" panose="020B0604030504040204" pitchFamily="34" charset="0"/>
                <a:cs typeface="Tahoma" panose="020B0604030504040204" pitchFamily="34" charset="0"/>
              </a:defRPr>
            </a:lvl1pPr>
          </a:lstStyle>
          <a:p>
            <a:r>
              <a:rPr lang="he-IL" dirty="0"/>
              <a:t>לחץ להוספת כותרת</a:t>
            </a:r>
          </a:p>
        </p:txBody>
      </p:sp>
    </p:spTree>
    <p:extLst>
      <p:ext uri="{BB962C8B-B14F-4D97-AF65-F5344CB8AC3E}">
        <p14:creationId xmlns:p14="http://schemas.microsoft.com/office/powerpoint/2010/main" val="28990894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2.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image" Target="../media/image2.png"/><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6"/>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1" y="3047755"/>
            <a:ext cx="5040561" cy="3814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553645"/>
      </p:ext>
    </p:extLst>
  </p:cSld>
  <p:clrMap bg1="lt1" tx1="dk1" bg2="lt2" tx2="dk2" accent1="accent1" accent2="accent2" accent3="accent3" accent4="accent4" accent5="accent5" accent6="accent6" hlink="hlink" folHlink="folHlink"/>
  <p:sldLayoutIdLst>
    <p:sldLayoutId id="2147483663" r:id="rId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457200" y="1600201"/>
            <a:ext cx="8229600" cy="4525963"/>
          </a:xfrm>
          <a:prstGeom prst="rect">
            <a:avLst/>
          </a:prstGeom>
        </p:spPr>
        <p:txBody>
          <a:bodyPr vert="horz" lIns="91440" tIns="45720" rIns="91440" bIns="45720" rtlCol="1">
            <a:normAutofit/>
          </a:bodyPr>
          <a:lstStyle/>
          <a:p>
            <a:pPr lvl="0"/>
            <a:endParaRPr lang="he-IL" dirty="0"/>
          </a:p>
        </p:txBody>
      </p:sp>
      <p:sp>
        <p:nvSpPr>
          <p:cNvPr id="4" name="מציין מיקום של תאריך 3"/>
          <p:cNvSpPr>
            <a:spLocks noGrp="1"/>
          </p:cNvSpPr>
          <p:nvPr>
            <p:ph type="dt" sz="half" idx="2"/>
          </p:nvPr>
        </p:nvSpPr>
        <p:spPr>
          <a:xfrm>
            <a:off x="6553200" y="6356351"/>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endParaRPr lang="he-IL">
              <a:solidFill>
                <a:prstClr val="black">
                  <a:tint val="75000"/>
                </a:prstClr>
              </a:solidFill>
            </a:endParaRPr>
          </a:p>
        </p:txBody>
      </p:sp>
      <p:sp>
        <p:nvSpPr>
          <p:cNvPr id="5" name="מציין מיקום של כותרת תחתונה 4"/>
          <p:cNvSpPr>
            <a:spLocks noGrp="1"/>
          </p:cNvSpPr>
          <p:nvPr>
            <p:ph type="ftr" sz="quarter" idx="3"/>
          </p:nvPr>
        </p:nvSpPr>
        <p:spPr>
          <a:xfrm>
            <a:off x="3124200" y="6356351"/>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solidFill>
                <a:prstClr val="black">
                  <a:tint val="75000"/>
                </a:prstClr>
              </a:solidFill>
            </a:endParaRPr>
          </a:p>
        </p:txBody>
      </p:sp>
      <p:sp>
        <p:nvSpPr>
          <p:cNvPr id="6" name="מציין מיקום של מספר שקופית 5"/>
          <p:cNvSpPr>
            <a:spLocks noGrp="1"/>
          </p:cNvSpPr>
          <p:nvPr>
            <p:ph type="sldNum" sz="quarter" idx="4"/>
          </p:nvPr>
        </p:nvSpPr>
        <p:spPr>
          <a:xfrm>
            <a:off x="457200" y="6356351"/>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62CDEF3-BF59-4D04-BC35-17DE749F90DD}" type="slidenum">
              <a:rPr lang="he-IL" smtClean="0">
                <a:solidFill>
                  <a:prstClr val="black">
                    <a:tint val="75000"/>
                  </a:prstClr>
                </a:solidFill>
              </a:rPr>
              <a:pPr/>
              <a:t>‹#›</a:t>
            </a:fld>
            <a:endParaRPr lang="he-IL">
              <a:solidFill>
                <a:prstClr val="black">
                  <a:tint val="75000"/>
                </a:prstClr>
              </a:solidFill>
            </a:endParaRPr>
          </a:p>
        </p:txBody>
      </p:sp>
      <p:pic>
        <p:nvPicPr>
          <p:cNvPr id="7" name="Picture 2"/>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l="22270"/>
          <a:stretch/>
        </p:blipFill>
        <p:spPr bwMode="auto">
          <a:xfrm>
            <a:off x="0" y="-72008"/>
            <a:ext cx="9144000" cy="6957392"/>
          </a:xfrm>
          <a:prstGeom prst="rect">
            <a:avLst/>
          </a:prstGeom>
          <a:noFill/>
          <a:ln>
            <a:noFill/>
          </a:ln>
          <a:effectLst/>
        </p:spPr>
      </p:pic>
      <p:pic>
        <p:nvPicPr>
          <p:cNvPr id="8" name="Picture 5" descr="G:\שיתוף קבצים\אסתי פטרובר\לוגו\מיתוג חדש\IPLAN_LOGO_WITH_STATE_OF_ISRAEL_SYMBOL.pn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79512" y="6165305"/>
            <a:ext cx="2160240" cy="482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56587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7" r:id="rId4"/>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sldNum="0"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602BBE5E-BAD8-4AAF-906E-E8579547E497}"/>
              </a:ext>
            </a:extLst>
          </p:cNvPr>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l="22270"/>
          <a:stretch/>
        </p:blipFill>
        <p:spPr bwMode="auto">
          <a:xfrm>
            <a:off x="0" y="-72008"/>
            <a:ext cx="9144000" cy="6957392"/>
          </a:xfrm>
          <a:prstGeom prst="rect">
            <a:avLst/>
          </a:prstGeom>
          <a:noFill/>
          <a:ln>
            <a:noFill/>
          </a:ln>
          <a:effectLst/>
        </p:spPr>
      </p:pic>
      <p:pic>
        <p:nvPicPr>
          <p:cNvPr id="2" name="Picture 5" descr="G:\שיתוף קבצים\אסתי פטרובר\לוגו\מיתוג חדש\IPLAN_LOGO_WITH_STATE_OF_ISRAEL_SYMBOL.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228186" y="404665"/>
            <a:ext cx="2592287" cy="57944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G:\שיתוף קבצים\אסתי פטרובר\לוגו\מיתוג חדש\מצגת מיתוג חדש\14.png"/>
          <p:cNvPicPr>
            <a:picLocks noChangeAspect="1" noChangeArrowheads="1"/>
          </p:cNvPicPr>
          <p:nvPr userDrawn="1"/>
        </p:nvPicPr>
        <p:blipFill rotWithShape="1">
          <a:blip r:embed="rId6" cstate="print">
            <a:extLst>
              <a:ext uri="{28A0092B-C50C-407E-A947-70E740481C1C}">
                <a14:useLocalDpi xmlns:a14="http://schemas.microsoft.com/office/drawing/2010/main" val="0"/>
              </a:ext>
            </a:extLst>
          </a:blip>
          <a:srcRect l="27793" t="23884" r="10377" b="38969"/>
          <a:stretch/>
        </p:blipFill>
        <p:spPr bwMode="auto">
          <a:xfrm>
            <a:off x="-17487" y="2566236"/>
            <a:ext cx="6465491" cy="43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905308"/>
      </p:ext>
    </p:extLst>
  </p:cSld>
  <p:clrMap bg1="lt1" tx1="dk1" bg2="lt2" tx2="dk2" accent1="accent1" accent2="accent2" accent3="accent3" accent4="accent4" accent5="accent5" accent6="accent6" hlink="hlink" folHlink="folHlink"/>
  <p:sldLayoutIdLst>
    <p:sldLayoutId id="2147483672" r:id="rId1"/>
    <p:sldLayoutId id="2147483676" r:id="rId2"/>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sldNum="0"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457200" y="1600201"/>
            <a:ext cx="8229600" cy="4525963"/>
          </a:xfrm>
          <a:prstGeom prst="rect">
            <a:avLst/>
          </a:prstGeom>
        </p:spPr>
        <p:txBody>
          <a:bodyPr vert="horz" lIns="91440" tIns="45720" rIns="91440" bIns="45720" rtlCol="1">
            <a:normAutofit/>
          </a:bodyPr>
          <a:lstStyle/>
          <a:p>
            <a:pPr lvl="0"/>
            <a:endParaRPr lang="he-IL" dirty="0"/>
          </a:p>
        </p:txBody>
      </p:sp>
      <p:sp>
        <p:nvSpPr>
          <p:cNvPr id="4" name="מציין מיקום של תאריך 3"/>
          <p:cNvSpPr>
            <a:spLocks noGrp="1"/>
          </p:cNvSpPr>
          <p:nvPr>
            <p:ph type="dt" sz="half" idx="2"/>
          </p:nvPr>
        </p:nvSpPr>
        <p:spPr>
          <a:xfrm>
            <a:off x="6553200" y="6356351"/>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A49CF37-C950-4617-8F39-0C69C1D4A95D}" type="datetimeFigureOut">
              <a:rPr lang="he-IL" smtClean="0">
                <a:solidFill>
                  <a:prstClr val="black">
                    <a:tint val="75000"/>
                  </a:prstClr>
                </a:solidFill>
              </a:rPr>
              <a:pPr/>
              <a:t>ג'/אלול/תשפ"א</a:t>
            </a:fld>
            <a:endParaRPr lang="he-IL">
              <a:solidFill>
                <a:prstClr val="black">
                  <a:tint val="75000"/>
                </a:prstClr>
              </a:solidFill>
            </a:endParaRPr>
          </a:p>
        </p:txBody>
      </p:sp>
      <p:sp>
        <p:nvSpPr>
          <p:cNvPr id="5" name="מציין מיקום של כותרת תחתונה 4"/>
          <p:cNvSpPr>
            <a:spLocks noGrp="1"/>
          </p:cNvSpPr>
          <p:nvPr>
            <p:ph type="ftr" sz="quarter" idx="3"/>
          </p:nvPr>
        </p:nvSpPr>
        <p:spPr>
          <a:xfrm>
            <a:off x="3124200" y="6356351"/>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solidFill>
                <a:prstClr val="black">
                  <a:tint val="75000"/>
                </a:prstClr>
              </a:solidFill>
            </a:endParaRPr>
          </a:p>
        </p:txBody>
      </p:sp>
      <p:sp>
        <p:nvSpPr>
          <p:cNvPr id="6" name="מציין מיקום של מספר שקופית 5"/>
          <p:cNvSpPr>
            <a:spLocks noGrp="1"/>
          </p:cNvSpPr>
          <p:nvPr>
            <p:ph type="sldNum" sz="quarter" idx="4"/>
          </p:nvPr>
        </p:nvSpPr>
        <p:spPr>
          <a:xfrm>
            <a:off x="457200" y="6356351"/>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62CDEF3-BF59-4D04-BC35-17DE749F90DD}" type="slidenum">
              <a:rPr lang="he-IL" smtClean="0">
                <a:solidFill>
                  <a:prstClr val="black">
                    <a:tint val="75000"/>
                  </a:prstClr>
                </a:solidFill>
              </a:rPr>
              <a:pPr/>
              <a:t>‹#›</a:t>
            </a:fld>
            <a:endParaRPr lang="he-IL">
              <a:solidFill>
                <a:prstClr val="black">
                  <a:tint val="75000"/>
                </a:prstClr>
              </a:solidFill>
            </a:endParaRPr>
          </a:p>
        </p:txBody>
      </p:sp>
      <p:pic>
        <p:nvPicPr>
          <p:cNvPr id="7" name="Picture 2"/>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l="22270"/>
          <a:stretch/>
        </p:blipFill>
        <p:spPr bwMode="auto">
          <a:xfrm>
            <a:off x="0" y="-72008"/>
            <a:ext cx="9144000" cy="6957392"/>
          </a:xfrm>
          <a:prstGeom prst="rect">
            <a:avLst/>
          </a:prstGeom>
          <a:noFill/>
          <a:ln>
            <a:noFill/>
          </a:ln>
          <a:effectLst/>
        </p:spPr>
      </p:pic>
      <p:pic>
        <p:nvPicPr>
          <p:cNvPr id="8" name="Picture 5" descr="G:\שיתוף קבצים\אסתי פטרובר\לוגו\מיתוג חדש\IPLAN_LOGO_WITH_STATE_OF_ISRAEL_SYMBOL.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79512" y="6165305"/>
            <a:ext cx="2160240" cy="482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266203"/>
      </p:ext>
    </p:extLst>
  </p:cSld>
  <p:clrMap bg1="lt1" tx1="dk1" bg2="lt2" tx2="dk2" accent1="accent1" accent2="accent2" accent3="accent3" accent4="accent4" accent5="accent5" accent6="accent6" hlink="hlink" folHlink="folHlink"/>
  <p:sldLayoutIdLst>
    <p:sldLayoutId id="2147483674" r:id="rId1"/>
    <p:sldLayoutId id="2147483675" r:id="rId2"/>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hyperlink" Target="https://www.gov.il/he/departments/guides/rz_mapi?chapterIndex=5"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hyperlink" Target="https://www.gov.il/he/departments/guides/rz_mapi?chapterIndex=1"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www.gov.il/he/departments/guides/rz_mapi?chapterIndex=5"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24.xml"/><Relationship Id="rId5" Type="http://schemas.openxmlformats.org/officeDocument/2006/relationships/slide" Target="slide23.xml"/><Relationship Id="rId4" Type="http://schemas.openxmlformats.org/officeDocument/2006/relationships/slide" Target="slide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mapi.gov.il/ProfessionalInfo/hanchayot/DG-Directive-9-2014.pdf" TargetMode="External"/><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טקסט 1"/>
          <p:cNvSpPr>
            <a:spLocks noGrp="1"/>
          </p:cNvSpPr>
          <p:nvPr>
            <p:ph type="body" sz="quarter" idx="12"/>
          </p:nvPr>
        </p:nvSpPr>
        <p:spPr>
          <a:xfrm>
            <a:off x="4067945" y="616918"/>
            <a:ext cx="4608513" cy="795858"/>
          </a:xfrm>
        </p:spPr>
        <p:txBody>
          <a:bodyPr>
            <a:normAutofit/>
          </a:bodyPr>
          <a:lstStyle/>
          <a:p>
            <a:r>
              <a:rPr lang="he-IL" sz="4000" dirty="0">
                <a:solidFill>
                  <a:schemeClr val="tx2"/>
                </a:solidFill>
                <a:latin typeface="Rubik Medium" panose="00000600000000000000" pitchFamily="2" charset="-79"/>
                <a:cs typeface="Rubik Medium" panose="00000600000000000000" pitchFamily="2" charset="-79"/>
              </a:rPr>
              <a:t>ממשק מפ"י </a:t>
            </a:r>
          </a:p>
          <a:p>
            <a:endParaRPr lang="he-IL" sz="4000" dirty="0">
              <a:solidFill>
                <a:schemeClr val="tx2"/>
              </a:solidFill>
              <a:latin typeface="Rubik Medium" panose="00000600000000000000" pitchFamily="2" charset="-79"/>
              <a:cs typeface="Rubik Medium" panose="00000600000000000000" pitchFamily="2" charset="-79"/>
            </a:endParaRPr>
          </a:p>
        </p:txBody>
      </p:sp>
      <p:sp>
        <p:nvSpPr>
          <p:cNvPr id="3" name="מציין מיקום טקסט 2">
            <a:extLst>
              <a:ext uri="{FF2B5EF4-FFF2-40B4-BE49-F238E27FC236}">
                <a16:creationId xmlns:a16="http://schemas.microsoft.com/office/drawing/2014/main" id="{A6CFD093-2C70-4A3F-A3ED-5CD7F41A1581}"/>
              </a:ext>
            </a:extLst>
          </p:cNvPr>
          <p:cNvSpPr>
            <a:spLocks noGrp="1"/>
          </p:cNvSpPr>
          <p:nvPr>
            <p:ph type="body" sz="quarter" idx="13"/>
          </p:nvPr>
        </p:nvSpPr>
        <p:spPr>
          <a:xfrm>
            <a:off x="4175895" y="1844824"/>
            <a:ext cx="4140521" cy="1800200"/>
          </a:xfrm>
          <a:effectLst>
            <a:outerShdw blurRad="50800" dist="38100" dir="8100000" algn="tr" rotWithShape="0">
              <a:prstClr val="black">
                <a:alpha val="40000"/>
              </a:prstClr>
            </a:outerShdw>
          </a:effectLst>
        </p:spPr>
        <p:txBody>
          <a:bodyPr>
            <a:normAutofit/>
          </a:bodyPr>
          <a:lstStyle/>
          <a:p>
            <a:pPr algn="ctr"/>
            <a:r>
              <a:rPr lang="he-IL" sz="5400" b="1" dirty="0">
                <a:solidFill>
                  <a:srgbClr val="59BFE2"/>
                </a:solidFill>
                <a:latin typeface="Rubik" panose="020B0604020202020204" charset="-79"/>
                <a:cs typeface="Rubik" panose="020B0604020202020204" charset="-79"/>
              </a:rPr>
              <a:t>מצגת לעורכי הבקשות</a:t>
            </a:r>
          </a:p>
        </p:txBody>
      </p:sp>
    </p:spTree>
    <p:extLst>
      <p:ext uri="{BB962C8B-B14F-4D97-AF65-F5344CB8AC3E}">
        <p14:creationId xmlns:p14="http://schemas.microsoft.com/office/powerpoint/2010/main" val="23202071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6DD5B8D-604D-4DFB-9E5F-29F902428F6C}"/>
              </a:ext>
            </a:extLst>
          </p:cNvPr>
          <p:cNvSpPr>
            <a:spLocks noGrp="1"/>
          </p:cNvSpPr>
          <p:nvPr>
            <p:ph type="title"/>
          </p:nvPr>
        </p:nvSpPr>
        <p:spPr>
          <a:xfrm>
            <a:off x="-707969" y="-134421"/>
            <a:ext cx="8157592" cy="1143000"/>
          </a:xfrm>
        </p:spPr>
        <p:txBody>
          <a:bodyPr>
            <a:normAutofit/>
          </a:bodyPr>
          <a:lstStyle/>
          <a:p>
            <a:r>
              <a:rPr lang="he-IL" sz="3200" dirty="0">
                <a:solidFill>
                  <a:schemeClr val="tx2"/>
                </a:solidFill>
                <a:latin typeface="Rubik" panose="020B0604020202020204" charset="-79"/>
                <a:cs typeface="Rubik" panose="020B0604020202020204" charset="-79"/>
              </a:rPr>
              <a:t>מה מפ"י בודקים במפת המדידה</a:t>
            </a:r>
            <a:endParaRPr lang="en-US" sz="3200" dirty="0">
              <a:solidFill>
                <a:schemeClr val="tx2"/>
              </a:solidFill>
              <a:latin typeface="Rubik" panose="020B0604020202020204" charset="-79"/>
              <a:cs typeface="Rubik" panose="020B0604020202020204" charset="-79"/>
            </a:endParaRPr>
          </a:p>
        </p:txBody>
      </p:sp>
      <p:grpSp>
        <p:nvGrpSpPr>
          <p:cNvPr id="3" name="קבוצה 2" descr="עיגולים עם חצים">
            <a:extLst>
              <a:ext uri="{FF2B5EF4-FFF2-40B4-BE49-F238E27FC236}">
                <a16:creationId xmlns:a16="http://schemas.microsoft.com/office/drawing/2014/main" id="{9C2C7929-DB1F-44A1-B180-96D414D25DC4}"/>
              </a:ext>
            </a:extLst>
          </p:cNvPr>
          <p:cNvGrpSpPr/>
          <p:nvPr/>
        </p:nvGrpSpPr>
        <p:grpSpPr>
          <a:xfrm rot="5400000">
            <a:off x="5097014" y="2876850"/>
            <a:ext cx="6219573" cy="1221438"/>
            <a:chOff x="5180824" y="397684"/>
            <a:chExt cx="1285963" cy="687600"/>
          </a:xfrm>
          <a:solidFill>
            <a:srgbClr val="59BFE2"/>
          </a:solidFill>
          <a:effectLst>
            <a:outerShdw blurRad="50800" dist="38100" dir="18900000" algn="bl" rotWithShape="0">
              <a:prstClr val="black">
                <a:alpha val="40000"/>
              </a:prstClr>
            </a:outerShdw>
          </a:effectLst>
        </p:grpSpPr>
        <p:grpSp>
          <p:nvGrpSpPr>
            <p:cNvPr id="4" name="קבוצה 3">
              <a:extLst>
                <a:ext uri="{FF2B5EF4-FFF2-40B4-BE49-F238E27FC236}">
                  <a16:creationId xmlns:a16="http://schemas.microsoft.com/office/drawing/2014/main" id="{4B17BC63-9D93-4140-A32C-0ACBD17B5384}"/>
                </a:ext>
              </a:extLst>
            </p:cNvPr>
            <p:cNvGrpSpPr/>
            <p:nvPr/>
          </p:nvGrpSpPr>
          <p:grpSpPr>
            <a:xfrm>
              <a:off x="5180824" y="397684"/>
              <a:ext cx="1285963" cy="687600"/>
              <a:chOff x="5175374" y="1277938"/>
              <a:chExt cx="1285963" cy="687600"/>
            </a:xfrm>
            <a:grpFill/>
          </p:grpSpPr>
          <p:sp>
            <p:nvSpPr>
              <p:cNvPr id="19" name="אליפסה 18">
                <a:extLst>
                  <a:ext uri="{FF2B5EF4-FFF2-40B4-BE49-F238E27FC236}">
                    <a16:creationId xmlns:a16="http://schemas.microsoft.com/office/drawing/2014/main" id="{5A51BC39-4950-43CB-804B-87FBDD0772FE}"/>
                  </a:ext>
                  <a:ext uri="{C183D7F6-B498-43B3-948B-1728B52AA6E4}">
                    <adec:decorative xmlns:adec="http://schemas.microsoft.com/office/drawing/2017/decorative" val="1"/>
                  </a:ext>
                </a:extLst>
              </p:cNvPr>
              <p:cNvSpPr/>
              <p:nvPr userDrawn="1"/>
            </p:nvSpPr>
            <p:spPr>
              <a:xfrm flipH="1">
                <a:off x="5773737" y="1277938"/>
                <a:ext cx="687600" cy="687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dirty="0">
                  <a:latin typeface="Tahoma" panose="020B0604030504040204" pitchFamily="34" charset="0"/>
                  <a:cs typeface="Tahoma" panose="020B0604030504040204" pitchFamily="34" charset="0"/>
                  <a:sym typeface="Tahoma" panose="020B0604030504040204" pitchFamily="34" charset="0"/>
                </a:endParaRPr>
              </a:p>
            </p:txBody>
          </p:sp>
          <p:sp>
            <p:nvSpPr>
              <p:cNvPr id="20" name="מלבן 19">
                <a:extLst>
                  <a:ext uri="{FF2B5EF4-FFF2-40B4-BE49-F238E27FC236}">
                    <a16:creationId xmlns:a16="http://schemas.microsoft.com/office/drawing/2014/main" id="{370F3A04-2DD1-4320-A0BF-5CA21FCE32AB}"/>
                  </a:ext>
                  <a:ext uri="{C183D7F6-B498-43B3-948B-1728B52AA6E4}">
                    <adec:decorative xmlns:adec="http://schemas.microsoft.com/office/drawing/2017/decorative" val="1"/>
                  </a:ext>
                </a:extLst>
              </p:cNvPr>
              <p:cNvSpPr/>
              <p:nvPr userDrawn="1"/>
            </p:nvSpPr>
            <p:spPr>
              <a:xfrm flipH="1">
                <a:off x="5374523" y="1453444"/>
                <a:ext cx="490859" cy="3365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dirty="0">
                  <a:latin typeface="Tahoma" panose="020B0604030504040204" pitchFamily="34" charset="0"/>
                  <a:cs typeface="Tahoma" panose="020B0604030504040204" pitchFamily="34" charset="0"/>
                  <a:sym typeface="Tahoma" panose="020B0604030504040204" pitchFamily="34" charset="0"/>
                </a:endParaRPr>
              </a:p>
            </p:txBody>
          </p:sp>
          <p:sp>
            <p:nvSpPr>
              <p:cNvPr id="21" name="משולש שווה שוקיים 21">
                <a:extLst>
                  <a:ext uri="{FF2B5EF4-FFF2-40B4-BE49-F238E27FC236}">
                    <a16:creationId xmlns:a16="http://schemas.microsoft.com/office/drawing/2014/main" id="{27F3D340-8CB7-45F6-B34F-BFB713279AC6}"/>
                  </a:ext>
                  <a:ext uri="{C183D7F6-B498-43B3-948B-1728B52AA6E4}">
                    <adec:decorative xmlns:adec="http://schemas.microsoft.com/office/drawing/2017/decorative" val="1"/>
                  </a:ext>
                </a:extLst>
              </p:cNvPr>
              <p:cNvSpPr/>
              <p:nvPr userDrawn="1"/>
            </p:nvSpPr>
            <p:spPr>
              <a:xfrm rot="16200000" flipH="1">
                <a:off x="5014092" y="1522164"/>
                <a:ext cx="521714" cy="1991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dirty="0">
                  <a:latin typeface="Tahoma" panose="020B0604030504040204" pitchFamily="34" charset="0"/>
                  <a:cs typeface="Tahoma" panose="020B0604030504040204" pitchFamily="34" charset="0"/>
                  <a:sym typeface="Tahoma" panose="020B0604030504040204" pitchFamily="34" charset="0"/>
                </a:endParaRPr>
              </a:p>
            </p:txBody>
          </p:sp>
        </p:grpSp>
        <p:sp>
          <p:nvSpPr>
            <p:cNvPr id="12" name="אליפסה 11">
              <a:extLst>
                <a:ext uri="{FF2B5EF4-FFF2-40B4-BE49-F238E27FC236}">
                  <a16:creationId xmlns:a16="http://schemas.microsoft.com/office/drawing/2014/main" id="{F43F7B06-B10E-49B5-8302-7C8CD0BAAAD2}"/>
                </a:ext>
                <a:ext uri="{C183D7F6-B498-43B3-948B-1728B52AA6E4}">
                  <adec:decorative xmlns:adec="http://schemas.microsoft.com/office/drawing/2017/decorative" val="1"/>
                </a:ext>
              </a:extLst>
            </p:cNvPr>
            <p:cNvSpPr/>
            <p:nvPr/>
          </p:nvSpPr>
          <p:spPr>
            <a:xfrm flipH="1">
              <a:off x="5852987" y="471484"/>
              <a:ext cx="548517" cy="540000"/>
            </a:xfrm>
            <a:prstGeom prst="ellipse">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b="1" dirty="0">
                  <a:solidFill>
                    <a:schemeClr val="tx2"/>
                  </a:solidFill>
                  <a:latin typeface="Tahoma" panose="020B0604030504040204" pitchFamily="34" charset="0"/>
                  <a:cs typeface="Tahoma" panose="020B0604030504040204" pitchFamily="34" charset="0"/>
                  <a:sym typeface="Tahoma" panose="020B0604030504040204" pitchFamily="34" charset="0"/>
                </a:rPr>
                <a:t>בדיקת מפת המדידה</a:t>
              </a:r>
            </a:p>
          </p:txBody>
        </p:sp>
      </p:grpSp>
      <p:pic>
        <p:nvPicPr>
          <p:cNvPr id="10" name="Picture 4">
            <a:extLst>
              <a:ext uri="{FF2B5EF4-FFF2-40B4-BE49-F238E27FC236}">
                <a16:creationId xmlns:a16="http://schemas.microsoft.com/office/drawing/2014/main" id="{7ECB0843-2CC7-4750-852E-1BC8782414C8}"/>
              </a:ext>
            </a:extLst>
          </p:cNvPr>
          <p:cNvPicPr>
            <a:picLocks noChangeAspect="1"/>
          </p:cNvPicPr>
          <p:nvPr/>
        </p:nvPicPr>
        <p:blipFill>
          <a:blip r:embed="rId2"/>
          <a:stretch>
            <a:fillRect/>
          </a:stretch>
        </p:blipFill>
        <p:spPr>
          <a:xfrm>
            <a:off x="482781" y="1008579"/>
            <a:ext cx="6966842" cy="4949633"/>
          </a:xfrm>
          <a:prstGeom prst="rect">
            <a:avLst/>
          </a:prstGeom>
        </p:spPr>
      </p:pic>
    </p:spTree>
    <p:extLst>
      <p:ext uri="{BB962C8B-B14F-4D97-AF65-F5344CB8AC3E}">
        <p14:creationId xmlns:p14="http://schemas.microsoft.com/office/powerpoint/2010/main" val="16033131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6DD5B8D-604D-4DFB-9E5F-29F902428F6C}"/>
              </a:ext>
            </a:extLst>
          </p:cNvPr>
          <p:cNvSpPr>
            <a:spLocks noGrp="1"/>
          </p:cNvSpPr>
          <p:nvPr>
            <p:ph type="title"/>
          </p:nvPr>
        </p:nvSpPr>
        <p:spPr>
          <a:xfrm>
            <a:off x="323354" y="-50723"/>
            <a:ext cx="8157592" cy="1143000"/>
          </a:xfrm>
        </p:spPr>
        <p:txBody>
          <a:bodyPr>
            <a:normAutofit/>
          </a:bodyPr>
          <a:lstStyle/>
          <a:p>
            <a:r>
              <a:rPr lang="he-IL" sz="3200" dirty="0">
                <a:solidFill>
                  <a:schemeClr val="tx2"/>
                </a:solidFill>
                <a:latin typeface="Rubik" panose="020B0604020202020204" charset="-79"/>
                <a:cs typeface="Rubik" panose="020B0604020202020204" charset="-79"/>
              </a:rPr>
              <a:t>תוצרי בדיקת מפ"י</a:t>
            </a:r>
            <a:endParaRPr lang="en-US" sz="3200" dirty="0">
              <a:solidFill>
                <a:schemeClr val="tx2"/>
              </a:solidFill>
              <a:latin typeface="Rubik" panose="020B0604020202020204" charset="-79"/>
              <a:cs typeface="Rubik" panose="020B0604020202020204" charset="-79"/>
            </a:endParaRPr>
          </a:p>
        </p:txBody>
      </p:sp>
      <p:grpSp>
        <p:nvGrpSpPr>
          <p:cNvPr id="3" name="קבוצה 2" descr="עיגולים עם חצים">
            <a:extLst>
              <a:ext uri="{FF2B5EF4-FFF2-40B4-BE49-F238E27FC236}">
                <a16:creationId xmlns:a16="http://schemas.microsoft.com/office/drawing/2014/main" id="{9C2C7929-DB1F-44A1-B180-96D414D25DC4}"/>
              </a:ext>
            </a:extLst>
          </p:cNvPr>
          <p:cNvGrpSpPr/>
          <p:nvPr/>
        </p:nvGrpSpPr>
        <p:grpSpPr>
          <a:xfrm>
            <a:off x="4734068" y="5085184"/>
            <a:ext cx="3654356" cy="1512168"/>
            <a:chOff x="5180824" y="397684"/>
            <a:chExt cx="1285963" cy="687600"/>
          </a:xfrm>
          <a:solidFill>
            <a:srgbClr val="59BFE2"/>
          </a:solidFill>
          <a:effectLst>
            <a:outerShdw blurRad="50800" dist="38100" dir="18900000" algn="bl" rotWithShape="0">
              <a:prstClr val="black">
                <a:alpha val="40000"/>
              </a:prstClr>
            </a:outerShdw>
          </a:effectLst>
        </p:grpSpPr>
        <p:grpSp>
          <p:nvGrpSpPr>
            <p:cNvPr id="4" name="קבוצה 3">
              <a:extLst>
                <a:ext uri="{FF2B5EF4-FFF2-40B4-BE49-F238E27FC236}">
                  <a16:creationId xmlns:a16="http://schemas.microsoft.com/office/drawing/2014/main" id="{4B17BC63-9D93-4140-A32C-0ACBD17B5384}"/>
                </a:ext>
              </a:extLst>
            </p:cNvPr>
            <p:cNvGrpSpPr/>
            <p:nvPr/>
          </p:nvGrpSpPr>
          <p:grpSpPr>
            <a:xfrm>
              <a:off x="5180824" y="397684"/>
              <a:ext cx="1285963" cy="687600"/>
              <a:chOff x="5175374" y="1277938"/>
              <a:chExt cx="1285963" cy="687600"/>
            </a:xfrm>
            <a:grpFill/>
          </p:grpSpPr>
          <p:sp>
            <p:nvSpPr>
              <p:cNvPr id="19" name="אליפסה 18">
                <a:extLst>
                  <a:ext uri="{FF2B5EF4-FFF2-40B4-BE49-F238E27FC236}">
                    <a16:creationId xmlns:a16="http://schemas.microsoft.com/office/drawing/2014/main" id="{5A51BC39-4950-43CB-804B-87FBDD0772FE}"/>
                  </a:ext>
                  <a:ext uri="{C183D7F6-B498-43B3-948B-1728B52AA6E4}">
                    <adec:decorative xmlns:adec="http://schemas.microsoft.com/office/drawing/2017/decorative" val="1"/>
                  </a:ext>
                </a:extLst>
              </p:cNvPr>
              <p:cNvSpPr/>
              <p:nvPr userDrawn="1"/>
            </p:nvSpPr>
            <p:spPr>
              <a:xfrm flipH="1">
                <a:off x="5773737" y="1277938"/>
                <a:ext cx="687600" cy="687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dirty="0">
                  <a:latin typeface="Tahoma" panose="020B0604030504040204" pitchFamily="34" charset="0"/>
                  <a:cs typeface="Tahoma" panose="020B0604030504040204" pitchFamily="34" charset="0"/>
                  <a:sym typeface="Tahoma" panose="020B0604030504040204" pitchFamily="34" charset="0"/>
                </a:endParaRPr>
              </a:p>
            </p:txBody>
          </p:sp>
          <p:sp>
            <p:nvSpPr>
              <p:cNvPr id="20" name="מלבן 19">
                <a:extLst>
                  <a:ext uri="{FF2B5EF4-FFF2-40B4-BE49-F238E27FC236}">
                    <a16:creationId xmlns:a16="http://schemas.microsoft.com/office/drawing/2014/main" id="{370F3A04-2DD1-4320-A0BF-5CA21FCE32AB}"/>
                  </a:ext>
                  <a:ext uri="{C183D7F6-B498-43B3-948B-1728B52AA6E4}">
                    <adec:decorative xmlns:adec="http://schemas.microsoft.com/office/drawing/2017/decorative" val="1"/>
                  </a:ext>
                </a:extLst>
              </p:cNvPr>
              <p:cNvSpPr/>
              <p:nvPr userDrawn="1"/>
            </p:nvSpPr>
            <p:spPr>
              <a:xfrm flipH="1">
                <a:off x="5374523" y="1453444"/>
                <a:ext cx="490859" cy="3365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dirty="0">
                  <a:latin typeface="Tahoma" panose="020B0604030504040204" pitchFamily="34" charset="0"/>
                  <a:cs typeface="Tahoma" panose="020B0604030504040204" pitchFamily="34" charset="0"/>
                  <a:sym typeface="Tahoma" panose="020B0604030504040204" pitchFamily="34" charset="0"/>
                </a:endParaRPr>
              </a:p>
            </p:txBody>
          </p:sp>
          <p:sp>
            <p:nvSpPr>
              <p:cNvPr id="21" name="משולש שווה שוקיים 21">
                <a:extLst>
                  <a:ext uri="{FF2B5EF4-FFF2-40B4-BE49-F238E27FC236}">
                    <a16:creationId xmlns:a16="http://schemas.microsoft.com/office/drawing/2014/main" id="{27F3D340-8CB7-45F6-B34F-BFB713279AC6}"/>
                  </a:ext>
                  <a:ext uri="{C183D7F6-B498-43B3-948B-1728B52AA6E4}">
                    <adec:decorative xmlns:adec="http://schemas.microsoft.com/office/drawing/2017/decorative" val="1"/>
                  </a:ext>
                </a:extLst>
              </p:cNvPr>
              <p:cNvSpPr/>
              <p:nvPr userDrawn="1"/>
            </p:nvSpPr>
            <p:spPr>
              <a:xfrm rot="16200000" flipH="1">
                <a:off x="5014092" y="1522164"/>
                <a:ext cx="521714" cy="1991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dirty="0">
                  <a:latin typeface="Tahoma" panose="020B0604030504040204" pitchFamily="34" charset="0"/>
                  <a:cs typeface="Tahoma" panose="020B0604030504040204" pitchFamily="34" charset="0"/>
                  <a:sym typeface="Tahoma" panose="020B0604030504040204" pitchFamily="34" charset="0"/>
                </a:endParaRPr>
              </a:p>
            </p:txBody>
          </p:sp>
        </p:grpSp>
        <p:sp>
          <p:nvSpPr>
            <p:cNvPr id="12" name="אליפסה 11">
              <a:extLst>
                <a:ext uri="{FF2B5EF4-FFF2-40B4-BE49-F238E27FC236}">
                  <a16:creationId xmlns:a16="http://schemas.microsoft.com/office/drawing/2014/main" id="{F43F7B06-B10E-49B5-8302-7C8CD0BAAAD2}"/>
                </a:ext>
                <a:ext uri="{C183D7F6-B498-43B3-948B-1728B52AA6E4}">
                  <adec:decorative xmlns:adec="http://schemas.microsoft.com/office/drawing/2017/decorative" val="1"/>
                </a:ext>
              </a:extLst>
            </p:cNvPr>
            <p:cNvSpPr/>
            <p:nvPr/>
          </p:nvSpPr>
          <p:spPr>
            <a:xfrm flipH="1">
              <a:off x="5852987" y="471484"/>
              <a:ext cx="548517" cy="540000"/>
            </a:xfrm>
            <a:prstGeom prst="ellipse">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b="1" dirty="0">
                  <a:solidFill>
                    <a:schemeClr val="tx2"/>
                  </a:solidFill>
                  <a:latin typeface="Tahoma" panose="020B0604030504040204" pitchFamily="34" charset="0"/>
                  <a:cs typeface="Tahoma" panose="020B0604030504040204" pitchFamily="34" charset="0"/>
                  <a:sym typeface="Tahoma" panose="020B0604030504040204" pitchFamily="34" charset="0"/>
                </a:rPr>
                <a:t>בדיקת מפת המדידה</a:t>
              </a:r>
            </a:p>
          </p:txBody>
        </p:sp>
      </p:grpSp>
      <p:sp>
        <p:nvSpPr>
          <p:cNvPr id="11" name="מלבן 10">
            <a:extLst>
              <a:ext uri="{FF2B5EF4-FFF2-40B4-BE49-F238E27FC236}">
                <a16:creationId xmlns:a16="http://schemas.microsoft.com/office/drawing/2014/main" id="{1AF5A7AC-2920-4D44-8585-0C78D0FF60F4}"/>
              </a:ext>
            </a:extLst>
          </p:cNvPr>
          <p:cNvSpPr/>
          <p:nvPr/>
        </p:nvSpPr>
        <p:spPr>
          <a:xfrm>
            <a:off x="3507941" y="940421"/>
            <a:ext cx="5312531" cy="3924664"/>
          </a:xfrm>
          <a:prstGeom prst="rect">
            <a:avLst/>
          </a:prstGeom>
        </p:spPr>
        <p:txBody>
          <a:bodyPr wrap="square">
            <a:spAutoFit/>
          </a:bodyPr>
          <a:lstStyle/>
          <a:p>
            <a:pPr>
              <a:lnSpc>
                <a:spcPct val="150000"/>
              </a:lnSpc>
              <a:spcBef>
                <a:spcPts val="0"/>
              </a:spcBef>
              <a:spcAft>
                <a:spcPts val="1200"/>
              </a:spcAft>
            </a:pPr>
            <a:r>
              <a:rPr lang="he-IL" sz="1600" dirty="0"/>
              <a:t>ייבוא, ממערכת מפ"י ישירות לטופס הבקשה למידע:</a:t>
            </a:r>
          </a:p>
          <a:p>
            <a:pPr marL="342900" indent="-342900">
              <a:lnSpc>
                <a:spcPct val="150000"/>
              </a:lnSpc>
              <a:spcBef>
                <a:spcPts val="0"/>
              </a:spcBef>
              <a:spcAft>
                <a:spcPts val="1200"/>
              </a:spcAft>
              <a:buFont typeface="Arial" panose="020B0604020202020204" pitchFamily="34" charset="0"/>
              <a:buChar char="•"/>
            </a:pPr>
            <a:r>
              <a:rPr lang="he-IL" sz="1600" b="1" dirty="0"/>
              <a:t>נתוני גושים חלקות, כתובות וקואורדינטות מזהות</a:t>
            </a:r>
          </a:p>
          <a:p>
            <a:pPr marL="342900" indent="-342900">
              <a:lnSpc>
                <a:spcPct val="150000"/>
              </a:lnSpc>
              <a:spcBef>
                <a:spcPts val="0"/>
              </a:spcBef>
              <a:spcAft>
                <a:spcPts val="1200"/>
              </a:spcAft>
              <a:buFont typeface="Arial" panose="020B0604020202020204" pitchFamily="34" charset="0"/>
              <a:buChar char="•"/>
            </a:pPr>
            <a:r>
              <a:rPr lang="he-IL" sz="1600" dirty="0"/>
              <a:t>קובץ </a:t>
            </a:r>
            <a:r>
              <a:rPr lang="en-US" sz="1600" dirty="0"/>
              <a:t>Zip</a:t>
            </a:r>
            <a:r>
              <a:rPr lang="he-IL" sz="1600" dirty="0"/>
              <a:t> הכולל: </a:t>
            </a:r>
          </a:p>
          <a:p>
            <a:pPr marL="1085850" lvl="1" indent="-342900">
              <a:lnSpc>
                <a:spcPct val="150000"/>
              </a:lnSpc>
              <a:spcBef>
                <a:spcPts val="0"/>
              </a:spcBef>
              <a:spcAft>
                <a:spcPts val="1200"/>
              </a:spcAft>
              <a:buFont typeface="Courier New" panose="02070309020205020404" pitchFamily="49" charset="0"/>
              <a:buChar char="o"/>
            </a:pPr>
            <a:r>
              <a:rPr lang="he-IL" sz="1600" b="1" dirty="0">
                <a:latin typeface="Tahoma" panose="020B0604030504040204" pitchFamily="34" charset="0"/>
                <a:ea typeface="Tahoma" panose="020B0604030504040204" pitchFamily="34" charset="0"/>
                <a:cs typeface="Tahoma" panose="020B0604030504040204" pitchFamily="34" charset="0"/>
              </a:rPr>
              <a:t>מפת מדידה בפורמט</a:t>
            </a:r>
            <a:r>
              <a:rPr lang="en-US" sz="1600" b="1" dirty="0">
                <a:latin typeface="Tahoma" panose="020B0604030504040204" pitchFamily="34" charset="0"/>
                <a:ea typeface="Tahoma" panose="020B0604030504040204" pitchFamily="34" charset="0"/>
                <a:cs typeface="Tahoma" panose="020B0604030504040204" pitchFamily="34" charset="0"/>
              </a:rPr>
              <a:t>DWG </a:t>
            </a:r>
            <a:r>
              <a:rPr lang="he-IL" sz="1600" b="1" dirty="0">
                <a:latin typeface="Tahoma" panose="020B0604030504040204" pitchFamily="34" charset="0"/>
                <a:ea typeface="Tahoma" panose="020B0604030504040204" pitchFamily="34" charset="0"/>
                <a:cs typeface="Tahoma" panose="020B0604030504040204" pitchFamily="34" charset="0"/>
              </a:rPr>
              <a:t> כפי שהזין המודד</a:t>
            </a:r>
          </a:p>
          <a:p>
            <a:pPr marL="1085850" lvl="1" indent="-342900">
              <a:lnSpc>
                <a:spcPct val="150000"/>
              </a:lnSpc>
              <a:spcBef>
                <a:spcPts val="0"/>
              </a:spcBef>
              <a:spcAft>
                <a:spcPts val="1200"/>
              </a:spcAft>
              <a:buFont typeface="Courier New" panose="02070309020205020404" pitchFamily="49" charset="0"/>
              <a:buChar char="o"/>
            </a:pPr>
            <a:r>
              <a:rPr lang="he-IL" sz="1600" dirty="0">
                <a:latin typeface="Tahoma" panose="020B0604030504040204" pitchFamily="34" charset="0"/>
                <a:ea typeface="Tahoma" panose="020B0604030504040204" pitchFamily="34" charset="0"/>
                <a:cs typeface="Tahoma" panose="020B0604030504040204" pitchFamily="34" charset="0"/>
              </a:rPr>
              <a:t>קובץ</a:t>
            </a:r>
            <a:r>
              <a:rPr lang="en-US" sz="1600" dirty="0">
                <a:latin typeface="Tahoma" panose="020B0604030504040204" pitchFamily="34" charset="0"/>
                <a:ea typeface="Tahoma" panose="020B0604030504040204" pitchFamily="34" charset="0"/>
                <a:cs typeface="Tahoma" panose="020B0604030504040204" pitchFamily="34" charset="0"/>
              </a:rPr>
              <a:t>DWFX </a:t>
            </a:r>
            <a:r>
              <a:rPr lang="he-IL" sz="1600" dirty="0">
                <a:latin typeface="Tahoma" panose="020B0604030504040204" pitchFamily="34" charset="0"/>
                <a:ea typeface="Tahoma" panose="020B0604030504040204" pitchFamily="34" charset="0"/>
                <a:cs typeface="Tahoma" panose="020B0604030504040204" pitchFamily="34" charset="0"/>
              </a:rPr>
              <a:t> שיופק במערכת מפ"י </a:t>
            </a:r>
          </a:p>
          <a:p>
            <a:pPr marL="1085850" lvl="1" indent="-342900">
              <a:lnSpc>
                <a:spcPct val="150000"/>
              </a:lnSpc>
              <a:spcBef>
                <a:spcPts val="0"/>
              </a:spcBef>
              <a:spcAft>
                <a:spcPts val="1200"/>
              </a:spcAft>
              <a:buFont typeface="Courier New" panose="02070309020205020404" pitchFamily="49" charset="0"/>
              <a:buChar char="o"/>
            </a:pPr>
            <a:r>
              <a:rPr lang="he-IL" sz="1600" dirty="0">
                <a:latin typeface="Tahoma" panose="020B0604030504040204" pitchFamily="34" charset="0"/>
                <a:ea typeface="Tahoma" panose="020B0604030504040204" pitchFamily="34" charset="0"/>
                <a:cs typeface="Tahoma" panose="020B0604030504040204" pitchFamily="34" charset="0"/>
              </a:rPr>
              <a:t>קובץ שגיאות למפה</a:t>
            </a:r>
          </a:p>
          <a:p>
            <a:pPr marL="342900" indent="-342900">
              <a:lnSpc>
                <a:spcPct val="150000"/>
              </a:lnSpc>
              <a:spcBef>
                <a:spcPts val="0"/>
              </a:spcBef>
              <a:spcAft>
                <a:spcPts val="1200"/>
              </a:spcAft>
              <a:buFont typeface="Arial" panose="020B0604020202020204" pitchFamily="34" charset="0"/>
              <a:buChar char="•"/>
            </a:pPr>
            <a:r>
              <a:rPr lang="he-IL" sz="1600" dirty="0"/>
              <a:t>מידע לגבי פגיעה בשכבות עניין של גורמים שונים</a:t>
            </a:r>
          </a:p>
        </p:txBody>
      </p:sp>
      <p:pic>
        <p:nvPicPr>
          <p:cNvPr id="13" name="Picture 4">
            <a:extLst>
              <a:ext uri="{FF2B5EF4-FFF2-40B4-BE49-F238E27FC236}">
                <a16:creationId xmlns:a16="http://schemas.microsoft.com/office/drawing/2014/main" id="{219D36D0-B19A-4281-9A1C-61EE2CA88334}"/>
              </a:ext>
            </a:extLst>
          </p:cNvPr>
          <p:cNvPicPr>
            <a:picLocks noChangeAspect="1"/>
          </p:cNvPicPr>
          <p:nvPr/>
        </p:nvPicPr>
        <p:blipFill>
          <a:blip r:embed="rId2"/>
          <a:stretch>
            <a:fillRect/>
          </a:stretch>
        </p:blipFill>
        <p:spPr>
          <a:xfrm>
            <a:off x="251520" y="3053003"/>
            <a:ext cx="4089219" cy="2905209"/>
          </a:xfrm>
          <a:prstGeom prst="rect">
            <a:avLst/>
          </a:prstGeom>
        </p:spPr>
      </p:pic>
    </p:spTree>
    <p:extLst>
      <p:ext uri="{BB962C8B-B14F-4D97-AF65-F5344CB8AC3E}">
        <p14:creationId xmlns:p14="http://schemas.microsoft.com/office/powerpoint/2010/main" val="23159401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6DD5B8D-604D-4DFB-9E5F-29F902428F6C}"/>
              </a:ext>
            </a:extLst>
          </p:cNvPr>
          <p:cNvSpPr>
            <a:spLocks noGrp="1"/>
          </p:cNvSpPr>
          <p:nvPr>
            <p:ph type="title"/>
          </p:nvPr>
        </p:nvSpPr>
        <p:spPr>
          <a:xfrm>
            <a:off x="374848" y="-50723"/>
            <a:ext cx="8157592" cy="1143000"/>
          </a:xfrm>
        </p:spPr>
        <p:txBody>
          <a:bodyPr>
            <a:normAutofit/>
          </a:bodyPr>
          <a:lstStyle/>
          <a:p>
            <a:r>
              <a:rPr lang="he-IL" sz="3200" dirty="0">
                <a:solidFill>
                  <a:schemeClr val="tx2"/>
                </a:solidFill>
                <a:latin typeface="Rubik" panose="020B0604020202020204" charset="-79"/>
                <a:cs typeface="Rubik" panose="020B0604020202020204" charset="-79"/>
              </a:rPr>
              <a:t>אילו בדיקות ממשק מפ"י אינו מבצע</a:t>
            </a:r>
            <a:endParaRPr lang="en-US" sz="3200" dirty="0">
              <a:solidFill>
                <a:schemeClr val="tx2"/>
              </a:solidFill>
              <a:latin typeface="Rubik" panose="020B0604020202020204" charset="-79"/>
              <a:cs typeface="Rubik" panose="020B0604020202020204" charset="-79"/>
            </a:endParaRPr>
          </a:p>
        </p:txBody>
      </p:sp>
      <p:grpSp>
        <p:nvGrpSpPr>
          <p:cNvPr id="3" name="קבוצה 2" descr="עיגולים עם חצים">
            <a:extLst>
              <a:ext uri="{FF2B5EF4-FFF2-40B4-BE49-F238E27FC236}">
                <a16:creationId xmlns:a16="http://schemas.microsoft.com/office/drawing/2014/main" id="{9C2C7929-DB1F-44A1-B180-96D414D25DC4}"/>
              </a:ext>
            </a:extLst>
          </p:cNvPr>
          <p:cNvGrpSpPr/>
          <p:nvPr/>
        </p:nvGrpSpPr>
        <p:grpSpPr>
          <a:xfrm rot="10800000">
            <a:off x="158824" y="620688"/>
            <a:ext cx="3712976" cy="1975656"/>
            <a:chOff x="5180824" y="397684"/>
            <a:chExt cx="1285963" cy="687600"/>
          </a:xfrm>
          <a:solidFill>
            <a:srgbClr val="59BFE2"/>
          </a:solidFill>
          <a:effectLst>
            <a:outerShdw blurRad="50800" dist="38100" dir="18900000" algn="bl" rotWithShape="0">
              <a:prstClr val="black">
                <a:alpha val="40000"/>
              </a:prstClr>
            </a:outerShdw>
          </a:effectLst>
        </p:grpSpPr>
        <p:grpSp>
          <p:nvGrpSpPr>
            <p:cNvPr id="4" name="קבוצה 3">
              <a:extLst>
                <a:ext uri="{FF2B5EF4-FFF2-40B4-BE49-F238E27FC236}">
                  <a16:creationId xmlns:a16="http://schemas.microsoft.com/office/drawing/2014/main" id="{4B17BC63-9D93-4140-A32C-0ACBD17B5384}"/>
                </a:ext>
              </a:extLst>
            </p:cNvPr>
            <p:cNvGrpSpPr/>
            <p:nvPr/>
          </p:nvGrpSpPr>
          <p:grpSpPr>
            <a:xfrm>
              <a:off x="5180824" y="397684"/>
              <a:ext cx="1285963" cy="687600"/>
              <a:chOff x="5175374" y="1277938"/>
              <a:chExt cx="1285963" cy="687600"/>
            </a:xfrm>
            <a:grpFill/>
          </p:grpSpPr>
          <p:sp>
            <p:nvSpPr>
              <p:cNvPr id="19" name="אליפסה 18">
                <a:extLst>
                  <a:ext uri="{FF2B5EF4-FFF2-40B4-BE49-F238E27FC236}">
                    <a16:creationId xmlns:a16="http://schemas.microsoft.com/office/drawing/2014/main" id="{5A51BC39-4950-43CB-804B-87FBDD0772FE}"/>
                  </a:ext>
                  <a:ext uri="{C183D7F6-B498-43B3-948B-1728B52AA6E4}">
                    <adec:decorative xmlns:adec="http://schemas.microsoft.com/office/drawing/2017/decorative" val="1"/>
                  </a:ext>
                </a:extLst>
              </p:cNvPr>
              <p:cNvSpPr/>
              <p:nvPr userDrawn="1"/>
            </p:nvSpPr>
            <p:spPr>
              <a:xfrm flipH="1">
                <a:off x="5773737" y="1277938"/>
                <a:ext cx="687600" cy="687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dirty="0">
                  <a:latin typeface="Tahoma" panose="020B0604030504040204" pitchFamily="34" charset="0"/>
                  <a:cs typeface="Tahoma" panose="020B0604030504040204" pitchFamily="34" charset="0"/>
                  <a:sym typeface="Tahoma" panose="020B0604030504040204" pitchFamily="34" charset="0"/>
                </a:endParaRPr>
              </a:p>
            </p:txBody>
          </p:sp>
          <p:sp>
            <p:nvSpPr>
              <p:cNvPr id="20" name="מלבן 19">
                <a:extLst>
                  <a:ext uri="{FF2B5EF4-FFF2-40B4-BE49-F238E27FC236}">
                    <a16:creationId xmlns:a16="http://schemas.microsoft.com/office/drawing/2014/main" id="{370F3A04-2DD1-4320-A0BF-5CA21FCE32AB}"/>
                  </a:ext>
                  <a:ext uri="{C183D7F6-B498-43B3-948B-1728B52AA6E4}">
                    <adec:decorative xmlns:adec="http://schemas.microsoft.com/office/drawing/2017/decorative" val="1"/>
                  </a:ext>
                </a:extLst>
              </p:cNvPr>
              <p:cNvSpPr/>
              <p:nvPr userDrawn="1"/>
            </p:nvSpPr>
            <p:spPr>
              <a:xfrm flipH="1">
                <a:off x="5374523" y="1453444"/>
                <a:ext cx="490859" cy="3365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dirty="0">
                  <a:latin typeface="Tahoma" panose="020B0604030504040204" pitchFamily="34" charset="0"/>
                  <a:cs typeface="Tahoma" panose="020B0604030504040204" pitchFamily="34" charset="0"/>
                  <a:sym typeface="Tahoma" panose="020B0604030504040204" pitchFamily="34" charset="0"/>
                </a:endParaRPr>
              </a:p>
            </p:txBody>
          </p:sp>
          <p:sp>
            <p:nvSpPr>
              <p:cNvPr id="21" name="משולש שווה שוקיים 21">
                <a:extLst>
                  <a:ext uri="{FF2B5EF4-FFF2-40B4-BE49-F238E27FC236}">
                    <a16:creationId xmlns:a16="http://schemas.microsoft.com/office/drawing/2014/main" id="{27F3D340-8CB7-45F6-B34F-BFB713279AC6}"/>
                  </a:ext>
                  <a:ext uri="{C183D7F6-B498-43B3-948B-1728B52AA6E4}">
                    <adec:decorative xmlns:adec="http://schemas.microsoft.com/office/drawing/2017/decorative" val="1"/>
                  </a:ext>
                </a:extLst>
              </p:cNvPr>
              <p:cNvSpPr/>
              <p:nvPr userDrawn="1"/>
            </p:nvSpPr>
            <p:spPr>
              <a:xfrm rot="16200000" flipH="1">
                <a:off x="5014092" y="1522164"/>
                <a:ext cx="521714" cy="1991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dirty="0">
                  <a:latin typeface="Tahoma" panose="020B0604030504040204" pitchFamily="34" charset="0"/>
                  <a:cs typeface="Tahoma" panose="020B0604030504040204" pitchFamily="34" charset="0"/>
                  <a:sym typeface="Tahoma" panose="020B0604030504040204" pitchFamily="34" charset="0"/>
                </a:endParaRPr>
              </a:p>
            </p:txBody>
          </p:sp>
        </p:grpSp>
        <p:sp>
          <p:nvSpPr>
            <p:cNvPr id="12" name="אליפסה 11">
              <a:extLst>
                <a:ext uri="{FF2B5EF4-FFF2-40B4-BE49-F238E27FC236}">
                  <a16:creationId xmlns:a16="http://schemas.microsoft.com/office/drawing/2014/main" id="{F43F7B06-B10E-49B5-8302-7C8CD0BAAAD2}"/>
                </a:ext>
                <a:ext uri="{C183D7F6-B498-43B3-948B-1728B52AA6E4}">
                  <adec:decorative xmlns:adec="http://schemas.microsoft.com/office/drawing/2017/decorative" val="1"/>
                </a:ext>
              </a:extLst>
            </p:cNvPr>
            <p:cNvSpPr/>
            <p:nvPr/>
          </p:nvSpPr>
          <p:spPr>
            <a:xfrm rot="10800000" flipH="1">
              <a:off x="5852987" y="471484"/>
              <a:ext cx="548517" cy="540000"/>
            </a:xfrm>
            <a:prstGeom prst="ellipse">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b="1" dirty="0">
                  <a:solidFill>
                    <a:schemeClr val="tx2"/>
                  </a:solidFill>
                  <a:latin typeface="Tahoma" panose="020B0604030504040204" pitchFamily="34" charset="0"/>
                  <a:cs typeface="Tahoma" panose="020B0604030504040204" pitchFamily="34" charset="0"/>
                  <a:sym typeface="Tahoma" panose="020B0604030504040204" pitchFamily="34" charset="0"/>
                </a:rPr>
                <a:t>בדיקת מפת המדידה</a:t>
              </a:r>
            </a:p>
          </p:txBody>
        </p:sp>
      </p:grpSp>
      <p:sp>
        <p:nvSpPr>
          <p:cNvPr id="13" name="מציין מיקום תוכן 2">
            <a:extLst>
              <a:ext uri="{FF2B5EF4-FFF2-40B4-BE49-F238E27FC236}">
                <a16:creationId xmlns:a16="http://schemas.microsoft.com/office/drawing/2014/main" id="{6B395FC5-60AE-4B36-BFFF-C41FDF7D6B56}"/>
              </a:ext>
            </a:extLst>
          </p:cNvPr>
          <p:cNvSpPr txBox="1">
            <a:spLocks/>
          </p:cNvSpPr>
          <p:nvPr/>
        </p:nvSpPr>
        <p:spPr>
          <a:xfrm>
            <a:off x="1259632" y="881412"/>
            <a:ext cx="7725544" cy="5499916"/>
          </a:xfrm>
          <a:prstGeom prst="rect">
            <a:avLst/>
          </a:prstGeom>
        </p:spPr>
        <p:txBody>
          <a:bodyPr>
            <a:noAutofit/>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hangingPunct="0">
              <a:lnSpc>
                <a:spcPct val="170000"/>
              </a:lnSpc>
              <a:buFont typeface="Wingdings" panose="05000000000000000000" pitchFamily="2" charset="2"/>
              <a:buChar char="§"/>
            </a:pPr>
            <a:r>
              <a:rPr lang="he-IL" sz="1600" dirty="0"/>
              <a:t>טבלת פרטי הקרקע</a:t>
            </a:r>
            <a:endParaRPr lang="en-US" sz="1600" dirty="0"/>
          </a:p>
          <a:p>
            <a:pPr lvl="1" hangingPunct="0">
              <a:lnSpc>
                <a:spcPct val="170000"/>
              </a:lnSpc>
              <a:buFont typeface="Wingdings" panose="05000000000000000000" pitchFamily="2" charset="2"/>
              <a:buChar char="§"/>
            </a:pPr>
            <a:r>
              <a:rPr lang="he-IL" sz="1600" dirty="0"/>
              <a:t>שכבת עצים - לפי מפרט אם קיימים</a:t>
            </a:r>
            <a:endParaRPr lang="en-US" sz="1600" dirty="0"/>
          </a:p>
          <a:p>
            <a:pPr lvl="1" hangingPunct="0">
              <a:lnSpc>
                <a:spcPct val="170000"/>
              </a:lnSpc>
              <a:buFont typeface="Wingdings" panose="05000000000000000000" pitchFamily="2" charset="2"/>
              <a:buChar char="§"/>
            </a:pPr>
            <a:r>
              <a:rPr lang="he-IL" sz="1600" dirty="0"/>
              <a:t>עצים בוגרים - ציון קוטר וגובה</a:t>
            </a:r>
            <a:endParaRPr lang="en-US" sz="1600" dirty="0"/>
          </a:p>
          <a:p>
            <a:pPr lvl="1" hangingPunct="0">
              <a:lnSpc>
                <a:spcPct val="170000"/>
              </a:lnSpc>
              <a:buFont typeface="Wingdings" panose="05000000000000000000" pitchFamily="2" charset="2"/>
              <a:buChar char="§"/>
            </a:pPr>
            <a:r>
              <a:rPr lang="he-IL" sz="1600" dirty="0"/>
              <a:t>הזנת קו בנין לפי מפרט ובהתאם </a:t>
            </a:r>
            <a:r>
              <a:rPr lang="he-IL" sz="1600" dirty="0" err="1"/>
              <a:t>לתכניות</a:t>
            </a:r>
            <a:r>
              <a:rPr lang="he-IL" sz="1600" dirty="0"/>
              <a:t> החלות על המגרש</a:t>
            </a:r>
            <a:endParaRPr lang="en-US" sz="1600" dirty="0"/>
          </a:p>
          <a:p>
            <a:pPr lvl="1" hangingPunct="0">
              <a:lnSpc>
                <a:spcPct val="170000"/>
              </a:lnSpc>
              <a:buFont typeface="Wingdings" panose="05000000000000000000" pitchFamily="2" charset="2"/>
              <a:buChar char="§"/>
            </a:pPr>
            <a:r>
              <a:rPr lang="he-IL" sz="1600" dirty="0"/>
              <a:t>מקרא</a:t>
            </a:r>
            <a:endParaRPr lang="en-US" sz="1600" dirty="0"/>
          </a:p>
          <a:p>
            <a:pPr lvl="1" hangingPunct="0">
              <a:lnSpc>
                <a:spcPct val="170000"/>
              </a:lnSpc>
              <a:buFont typeface="Wingdings" panose="05000000000000000000" pitchFamily="2" charset="2"/>
              <a:buChar char="§"/>
            </a:pPr>
            <a:r>
              <a:rPr lang="he-IL" sz="1600" dirty="0" err="1"/>
              <a:t>קדסטר</a:t>
            </a:r>
            <a:r>
              <a:rPr lang="he-IL" sz="1600" dirty="0"/>
              <a:t>*</a:t>
            </a:r>
            <a:endParaRPr lang="en-US" sz="1600" dirty="0"/>
          </a:p>
          <a:p>
            <a:pPr lvl="1" hangingPunct="0">
              <a:lnSpc>
                <a:spcPct val="170000"/>
              </a:lnSpc>
              <a:buFont typeface="Wingdings" panose="05000000000000000000" pitchFamily="2" charset="2"/>
              <a:buChar char="§"/>
            </a:pPr>
            <a:r>
              <a:rPr lang="he-IL" sz="1600" dirty="0"/>
              <a:t>גבול מגרש וגבול חלקה </a:t>
            </a:r>
            <a:endParaRPr lang="en-US" sz="1600" dirty="0"/>
          </a:p>
          <a:p>
            <a:pPr lvl="1" hangingPunct="0">
              <a:lnSpc>
                <a:spcPct val="170000"/>
              </a:lnSpc>
              <a:buFont typeface="Wingdings" panose="05000000000000000000" pitchFamily="2" charset="2"/>
              <a:buChar char="§"/>
            </a:pPr>
            <a:r>
              <a:rPr lang="he-IL" sz="1600" dirty="0"/>
              <a:t>קו בניין לפי מפרט אם סימנו</a:t>
            </a:r>
            <a:endParaRPr lang="en-US" sz="1600" dirty="0"/>
          </a:p>
          <a:p>
            <a:pPr lvl="1" hangingPunct="0">
              <a:lnSpc>
                <a:spcPct val="170000"/>
              </a:lnSpc>
              <a:buFont typeface="Wingdings" panose="05000000000000000000" pitchFamily="2" charset="2"/>
              <a:buChar char="§"/>
            </a:pPr>
            <a:r>
              <a:rPr lang="he-IL" sz="1600" dirty="0"/>
              <a:t>קביעת </a:t>
            </a:r>
            <a:r>
              <a:rPr lang="he-IL" sz="1600" dirty="0" err="1"/>
              <a:t>טולרנס</a:t>
            </a:r>
            <a:r>
              <a:rPr lang="he-IL" sz="1600" dirty="0"/>
              <a:t> של התאמת גבולות חלקה המסומנת במפה לבין נתוני מפ"י + הרמת דגל למידען כשיש חריגה </a:t>
            </a:r>
            <a:r>
              <a:rPr lang="he-IL" sz="1600" dirty="0" err="1"/>
              <a:t>מהטולרנס</a:t>
            </a:r>
            <a:r>
              <a:rPr lang="he-IL" sz="1600" dirty="0"/>
              <a:t>.</a:t>
            </a:r>
            <a:endParaRPr lang="en-US" sz="1600" dirty="0"/>
          </a:p>
          <a:p>
            <a:pPr lvl="1" hangingPunct="0">
              <a:lnSpc>
                <a:spcPct val="170000"/>
              </a:lnSpc>
              <a:buFont typeface="Wingdings" panose="05000000000000000000" pitchFamily="2" charset="2"/>
              <a:buChar char="§"/>
            </a:pPr>
            <a:r>
              <a:rPr lang="en-US" sz="1600" dirty="0"/>
              <a:t> </a:t>
            </a:r>
            <a:r>
              <a:rPr lang="he-IL" sz="1600" dirty="0"/>
              <a:t>חץ צפון</a:t>
            </a:r>
            <a:endParaRPr lang="en-US" sz="1600" dirty="0"/>
          </a:p>
          <a:p>
            <a:pPr lvl="1" hangingPunct="0">
              <a:lnSpc>
                <a:spcPct val="170000"/>
              </a:lnSpc>
              <a:buFont typeface="Wingdings" panose="05000000000000000000" pitchFamily="2" charset="2"/>
              <a:buChar char="§"/>
            </a:pPr>
            <a:r>
              <a:rPr lang="he-IL" sz="1600" dirty="0"/>
              <a:t>קיום של גבהים – 0.00, גג, שוחות, מפלסים, מידות, כיתוב</a:t>
            </a:r>
            <a:endParaRPr lang="en-US" sz="1600" dirty="0">
              <a:solidFill>
                <a:srgbClr val="FF0000"/>
              </a:solidFill>
            </a:endParaRPr>
          </a:p>
          <a:p>
            <a:pPr marL="0" indent="0">
              <a:lnSpc>
                <a:spcPct val="170000"/>
              </a:lnSpc>
              <a:buNone/>
            </a:pPr>
            <a:endParaRPr lang="he-IL" sz="1600" dirty="0"/>
          </a:p>
        </p:txBody>
      </p:sp>
      <p:sp>
        <p:nvSpPr>
          <p:cNvPr id="5" name="תיבת טקסט 4">
            <a:extLst>
              <a:ext uri="{FF2B5EF4-FFF2-40B4-BE49-F238E27FC236}">
                <a16:creationId xmlns:a16="http://schemas.microsoft.com/office/drawing/2014/main" id="{BDB633F9-D239-4081-ABA9-27B3A348EBF3}"/>
              </a:ext>
            </a:extLst>
          </p:cNvPr>
          <p:cNvSpPr txBox="1"/>
          <p:nvPr/>
        </p:nvSpPr>
        <p:spPr>
          <a:xfrm rot="16200000">
            <a:off x="-1752342" y="4208726"/>
            <a:ext cx="4171485" cy="307777"/>
          </a:xfrm>
          <a:prstGeom prst="rect">
            <a:avLst/>
          </a:prstGeom>
          <a:noFill/>
        </p:spPr>
        <p:txBody>
          <a:bodyPr wrap="square" rtlCol="0">
            <a:spAutoFit/>
          </a:bodyPr>
          <a:lstStyle/>
          <a:p>
            <a:r>
              <a:rPr lang="he-IL" sz="1400" b="0" i="0" dirty="0">
                <a:solidFill>
                  <a:srgbClr val="4D5156"/>
                </a:solidFill>
                <a:effectLst/>
                <a:latin typeface="arial" panose="020B0604020202020204" pitchFamily="34" charset="0"/>
              </a:rPr>
              <a:t>*</a:t>
            </a:r>
            <a:r>
              <a:rPr lang="he-IL" sz="1400" b="0" i="0" dirty="0" err="1">
                <a:solidFill>
                  <a:srgbClr val="4D5156"/>
                </a:solidFill>
                <a:effectLst/>
                <a:latin typeface="arial" panose="020B0604020202020204" pitchFamily="34" charset="0"/>
              </a:rPr>
              <a:t>קדסטר</a:t>
            </a:r>
            <a:r>
              <a:rPr lang="he-IL" sz="1400" b="0" i="0" dirty="0">
                <a:solidFill>
                  <a:srgbClr val="4D5156"/>
                </a:solidFill>
                <a:effectLst/>
                <a:latin typeface="arial" panose="020B0604020202020204" pitchFamily="34" charset="0"/>
              </a:rPr>
              <a:t>: רישום ראשוני של קרקע וחלוקתו לגושים וחלקות</a:t>
            </a:r>
            <a:endParaRPr lang="en-US" sz="1400" dirty="0"/>
          </a:p>
        </p:txBody>
      </p:sp>
    </p:spTree>
    <p:extLst>
      <p:ext uri="{BB962C8B-B14F-4D97-AF65-F5344CB8AC3E}">
        <p14:creationId xmlns:p14="http://schemas.microsoft.com/office/powerpoint/2010/main" val="4211251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6DD5B8D-604D-4DFB-9E5F-29F902428F6C}"/>
              </a:ext>
            </a:extLst>
          </p:cNvPr>
          <p:cNvSpPr>
            <a:spLocks noGrp="1"/>
          </p:cNvSpPr>
          <p:nvPr>
            <p:ph type="title"/>
          </p:nvPr>
        </p:nvSpPr>
        <p:spPr>
          <a:xfrm>
            <a:off x="323528" y="44624"/>
            <a:ext cx="8157592" cy="1143000"/>
          </a:xfrm>
        </p:spPr>
        <p:txBody>
          <a:bodyPr>
            <a:normAutofit/>
          </a:bodyPr>
          <a:lstStyle/>
          <a:p>
            <a:r>
              <a:rPr lang="he-IL" sz="3200" dirty="0">
                <a:solidFill>
                  <a:schemeClr val="tx2"/>
                </a:solidFill>
                <a:latin typeface="Rubik" panose="020B0604020202020204" charset="-79"/>
                <a:cs typeface="Rubik" panose="020B0604020202020204" charset="-79"/>
              </a:rPr>
              <a:t>מהו ממשק מפ"י</a:t>
            </a:r>
            <a:endParaRPr lang="en-US" sz="3200" dirty="0">
              <a:solidFill>
                <a:schemeClr val="tx2"/>
              </a:solidFill>
              <a:latin typeface="Rubik" panose="020B0604020202020204" charset="-79"/>
              <a:cs typeface="Rubik" panose="020B0604020202020204" charset="-79"/>
            </a:endParaRPr>
          </a:p>
        </p:txBody>
      </p:sp>
      <p:grpSp>
        <p:nvGrpSpPr>
          <p:cNvPr id="3" name="קבוצה 2" descr="עיגולים עם חצים">
            <a:extLst>
              <a:ext uri="{FF2B5EF4-FFF2-40B4-BE49-F238E27FC236}">
                <a16:creationId xmlns:a16="http://schemas.microsoft.com/office/drawing/2014/main" id="{9C2C7929-DB1F-44A1-B180-96D414D25DC4}"/>
              </a:ext>
            </a:extLst>
          </p:cNvPr>
          <p:cNvGrpSpPr/>
          <p:nvPr/>
        </p:nvGrpSpPr>
        <p:grpSpPr>
          <a:xfrm>
            <a:off x="2653028" y="3380045"/>
            <a:ext cx="5296768" cy="2353212"/>
            <a:chOff x="5186953" y="1050765"/>
            <a:chExt cx="1285962" cy="687600"/>
          </a:xfrm>
          <a:effectLst>
            <a:outerShdw blurRad="50800" dist="38100" dir="18900000" algn="bl" rotWithShape="0">
              <a:prstClr val="black">
                <a:alpha val="40000"/>
              </a:prstClr>
            </a:outerShdw>
          </a:effectLst>
        </p:grpSpPr>
        <p:sp>
          <p:nvSpPr>
            <p:cNvPr id="5" name="אליפסה 4">
              <a:extLst>
                <a:ext uri="{FF2B5EF4-FFF2-40B4-BE49-F238E27FC236}">
                  <a16:creationId xmlns:a16="http://schemas.microsoft.com/office/drawing/2014/main" id="{35F3A705-CE85-4E82-B1ED-8BCC342FDC50}"/>
                </a:ext>
                <a:ext uri="{C183D7F6-B498-43B3-948B-1728B52AA6E4}">
                  <adec:decorative xmlns:adec="http://schemas.microsoft.com/office/drawing/2017/decorative" val="1"/>
                </a:ext>
              </a:extLst>
            </p:cNvPr>
            <p:cNvSpPr/>
            <p:nvPr/>
          </p:nvSpPr>
          <p:spPr>
            <a:xfrm>
              <a:off x="5186953" y="1050765"/>
              <a:ext cx="687600" cy="687600"/>
            </a:xfrm>
            <a:prstGeom prst="ellipse">
              <a:avLst/>
            </a:prstGeom>
            <a:solidFill>
              <a:srgbClr val="569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dirty="0">
                <a:latin typeface="Tahoma" panose="020B0604030504040204" pitchFamily="34" charset="0"/>
                <a:cs typeface="Tahoma" panose="020B0604030504040204" pitchFamily="34" charset="0"/>
                <a:sym typeface="Tahoma" panose="020B0604030504040204" pitchFamily="34" charset="0"/>
              </a:endParaRPr>
            </a:p>
          </p:txBody>
        </p:sp>
        <p:sp>
          <p:nvSpPr>
            <p:cNvPr id="6" name="מלבן 5">
              <a:extLst>
                <a:ext uri="{FF2B5EF4-FFF2-40B4-BE49-F238E27FC236}">
                  <a16:creationId xmlns:a16="http://schemas.microsoft.com/office/drawing/2014/main" id="{C3BCA73C-F28F-435F-BD6E-27A932A27B44}"/>
                </a:ext>
                <a:ext uri="{C183D7F6-B498-43B3-948B-1728B52AA6E4}">
                  <adec:decorative xmlns:adec="http://schemas.microsoft.com/office/drawing/2017/decorative" val="1"/>
                </a:ext>
              </a:extLst>
            </p:cNvPr>
            <p:cNvSpPr/>
            <p:nvPr/>
          </p:nvSpPr>
          <p:spPr>
            <a:xfrm>
              <a:off x="5782908" y="1226271"/>
              <a:ext cx="490859" cy="336588"/>
            </a:xfrm>
            <a:prstGeom prst="rect">
              <a:avLst/>
            </a:prstGeom>
            <a:solidFill>
              <a:srgbClr val="569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dirty="0">
                <a:latin typeface="Tahoma" panose="020B0604030504040204" pitchFamily="34" charset="0"/>
                <a:cs typeface="Tahoma" panose="020B0604030504040204" pitchFamily="34" charset="0"/>
                <a:sym typeface="Tahoma" panose="020B0604030504040204" pitchFamily="34" charset="0"/>
              </a:endParaRPr>
            </a:p>
          </p:txBody>
        </p:sp>
        <p:sp>
          <p:nvSpPr>
            <p:cNvPr id="7" name="משולש שווה שוקיים 24">
              <a:extLst>
                <a:ext uri="{FF2B5EF4-FFF2-40B4-BE49-F238E27FC236}">
                  <a16:creationId xmlns:a16="http://schemas.microsoft.com/office/drawing/2014/main" id="{DDBB2B4E-BCF5-41A8-A58E-15864C3E9DCF}"/>
                </a:ext>
                <a:ext uri="{C183D7F6-B498-43B3-948B-1728B52AA6E4}">
                  <adec:decorative xmlns:adec="http://schemas.microsoft.com/office/drawing/2017/decorative" val="1"/>
                </a:ext>
              </a:extLst>
            </p:cNvPr>
            <p:cNvSpPr/>
            <p:nvPr/>
          </p:nvSpPr>
          <p:spPr>
            <a:xfrm rot="5400000">
              <a:off x="6112484" y="1294991"/>
              <a:ext cx="521714" cy="199149"/>
            </a:xfrm>
            <a:prstGeom prst="triangle">
              <a:avLst/>
            </a:prstGeom>
            <a:solidFill>
              <a:srgbClr val="569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dirty="0">
                <a:latin typeface="Tahoma" panose="020B0604030504040204" pitchFamily="34" charset="0"/>
                <a:cs typeface="Tahoma" panose="020B0604030504040204" pitchFamily="34" charset="0"/>
                <a:sym typeface="Tahoma" panose="020B0604030504040204" pitchFamily="34" charset="0"/>
              </a:endParaRPr>
            </a:p>
          </p:txBody>
        </p:sp>
        <p:sp>
          <p:nvSpPr>
            <p:cNvPr id="13" name="אליפסה 12">
              <a:extLst>
                <a:ext uri="{FF2B5EF4-FFF2-40B4-BE49-F238E27FC236}">
                  <a16:creationId xmlns:a16="http://schemas.microsoft.com/office/drawing/2014/main" id="{53C0926E-D227-4841-9103-D5E83FAAA354}"/>
                </a:ext>
                <a:ext uri="{C183D7F6-B498-43B3-948B-1728B52AA6E4}">
                  <adec:decorative xmlns:adec="http://schemas.microsoft.com/office/drawing/2017/decorative" val="1"/>
                </a:ext>
              </a:extLst>
            </p:cNvPr>
            <p:cNvSpPr/>
            <p:nvPr/>
          </p:nvSpPr>
          <p:spPr>
            <a:xfrm flipH="1">
              <a:off x="5260753" y="1124565"/>
              <a:ext cx="540000" cy="540000"/>
            </a:xfrm>
            <a:prstGeom prst="ellipse">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b="1" dirty="0">
                  <a:solidFill>
                    <a:schemeClr val="accent3">
                      <a:lumMod val="50000"/>
                    </a:schemeClr>
                  </a:solidFill>
                </a:rPr>
                <a:t>בדיקת פגיעה בשכבות מידע של גורמים מוסרי מידע</a:t>
              </a:r>
            </a:p>
            <a:p>
              <a:pPr algn="ctr" rtl="1"/>
              <a:endParaRPr lang="he-IL" dirty="0">
                <a:solidFill>
                  <a:schemeClr val="accent3">
                    <a:lumMod val="50000"/>
                  </a:schemeClr>
                </a:solidFill>
                <a:latin typeface="Tahoma" panose="020B0604030504040204" pitchFamily="34" charset="0"/>
                <a:cs typeface="Tahoma" panose="020B0604030504040204" pitchFamily="34" charset="0"/>
                <a:sym typeface="Tahoma" panose="020B0604030504040204" pitchFamily="34" charset="0"/>
              </a:endParaRPr>
            </a:p>
          </p:txBody>
        </p:sp>
      </p:grpSp>
    </p:spTree>
    <p:extLst>
      <p:ext uri="{BB962C8B-B14F-4D97-AF65-F5344CB8AC3E}">
        <p14:creationId xmlns:p14="http://schemas.microsoft.com/office/powerpoint/2010/main" val="20649570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6DD5B8D-604D-4DFB-9E5F-29F902428F6C}"/>
              </a:ext>
            </a:extLst>
          </p:cNvPr>
          <p:cNvSpPr>
            <a:spLocks noGrp="1"/>
          </p:cNvSpPr>
          <p:nvPr>
            <p:ph type="title"/>
          </p:nvPr>
        </p:nvSpPr>
        <p:spPr>
          <a:xfrm>
            <a:off x="323528" y="44624"/>
            <a:ext cx="8157592" cy="1143000"/>
          </a:xfrm>
        </p:spPr>
        <p:txBody>
          <a:bodyPr>
            <a:normAutofit/>
          </a:bodyPr>
          <a:lstStyle/>
          <a:p>
            <a:r>
              <a:rPr lang="he-IL" sz="3200" dirty="0">
                <a:solidFill>
                  <a:schemeClr val="tx2"/>
                </a:solidFill>
                <a:latin typeface="Rubik" panose="020B0604020202020204" charset="-79"/>
                <a:cs typeface="Rubik" panose="020B0604020202020204" charset="-79"/>
              </a:rPr>
              <a:t>דיקור המפה להתראות גורמים מוסרי מידע</a:t>
            </a:r>
            <a:endParaRPr lang="en-US" sz="3200" dirty="0">
              <a:solidFill>
                <a:schemeClr val="tx2"/>
              </a:solidFill>
              <a:latin typeface="Rubik" panose="020B0604020202020204" charset="-79"/>
              <a:cs typeface="Rubik" panose="020B0604020202020204" charset="-79"/>
            </a:endParaRPr>
          </a:p>
        </p:txBody>
      </p:sp>
      <p:grpSp>
        <p:nvGrpSpPr>
          <p:cNvPr id="3" name="קבוצה 2" descr="עיגולים עם חצים">
            <a:extLst>
              <a:ext uri="{FF2B5EF4-FFF2-40B4-BE49-F238E27FC236}">
                <a16:creationId xmlns:a16="http://schemas.microsoft.com/office/drawing/2014/main" id="{9C2C7929-DB1F-44A1-B180-96D414D25DC4}"/>
              </a:ext>
            </a:extLst>
          </p:cNvPr>
          <p:cNvGrpSpPr/>
          <p:nvPr/>
        </p:nvGrpSpPr>
        <p:grpSpPr>
          <a:xfrm>
            <a:off x="806716" y="2612701"/>
            <a:ext cx="4655276" cy="2353212"/>
            <a:chOff x="5186953" y="1050765"/>
            <a:chExt cx="1285962" cy="687600"/>
          </a:xfrm>
          <a:effectLst>
            <a:outerShdw blurRad="50800" dist="38100" dir="18900000" algn="bl" rotWithShape="0">
              <a:prstClr val="black">
                <a:alpha val="40000"/>
              </a:prstClr>
            </a:outerShdw>
          </a:effectLst>
        </p:grpSpPr>
        <p:sp>
          <p:nvSpPr>
            <p:cNvPr id="5" name="אליפסה 4">
              <a:extLst>
                <a:ext uri="{FF2B5EF4-FFF2-40B4-BE49-F238E27FC236}">
                  <a16:creationId xmlns:a16="http://schemas.microsoft.com/office/drawing/2014/main" id="{35F3A705-CE85-4E82-B1ED-8BCC342FDC50}"/>
                </a:ext>
                <a:ext uri="{C183D7F6-B498-43B3-948B-1728B52AA6E4}">
                  <adec:decorative xmlns:adec="http://schemas.microsoft.com/office/drawing/2017/decorative" val="1"/>
                </a:ext>
              </a:extLst>
            </p:cNvPr>
            <p:cNvSpPr/>
            <p:nvPr/>
          </p:nvSpPr>
          <p:spPr>
            <a:xfrm>
              <a:off x="5186953" y="1050765"/>
              <a:ext cx="687600" cy="687600"/>
            </a:xfrm>
            <a:prstGeom prst="ellipse">
              <a:avLst/>
            </a:prstGeom>
            <a:solidFill>
              <a:srgbClr val="569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dirty="0">
                <a:latin typeface="Tahoma" panose="020B0604030504040204" pitchFamily="34" charset="0"/>
                <a:cs typeface="Tahoma" panose="020B0604030504040204" pitchFamily="34" charset="0"/>
                <a:sym typeface="Tahoma" panose="020B0604030504040204" pitchFamily="34" charset="0"/>
              </a:endParaRPr>
            </a:p>
          </p:txBody>
        </p:sp>
        <p:sp>
          <p:nvSpPr>
            <p:cNvPr id="6" name="מלבן 5">
              <a:extLst>
                <a:ext uri="{FF2B5EF4-FFF2-40B4-BE49-F238E27FC236}">
                  <a16:creationId xmlns:a16="http://schemas.microsoft.com/office/drawing/2014/main" id="{C3BCA73C-F28F-435F-BD6E-27A932A27B44}"/>
                </a:ext>
                <a:ext uri="{C183D7F6-B498-43B3-948B-1728B52AA6E4}">
                  <adec:decorative xmlns:adec="http://schemas.microsoft.com/office/drawing/2017/decorative" val="1"/>
                </a:ext>
              </a:extLst>
            </p:cNvPr>
            <p:cNvSpPr/>
            <p:nvPr/>
          </p:nvSpPr>
          <p:spPr>
            <a:xfrm>
              <a:off x="5782908" y="1226271"/>
              <a:ext cx="490859" cy="336588"/>
            </a:xfrm>
            <a:prstGeom prst="rect">
              <a:avLst/>
            </a:prstGeom>
            <a:solidFill>
              <a:srgbClr val="569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dirty="0">
                <a:latin typeface="Tahoma" panose="020B0604030504040204" pitchFamily="34" charset="0"/>
                <a:cs typeface="Tahoma" panose="020B0604030504040204" pitchFamily="34" charset="0"/>
                <a:sym typeface="Tahoma" panose="020B0604030504040204" pitchFamily="34" charset="0"/>
              </a:endParaRPr>
            </a:p>
          </p:txBody>
        </p:sp>
        <p:sp>
          <p:nvSpPr>
            <p:cNvPr id="7" name="משולש שווה שוקיים 24">
              <a:extLst>
                <a:ext uri="{FF2B5EF4-FFF2-40B4-BE49-F238E27FC236}">
                  <a16:creationId xmlns:a16="http://schemas.microsoft.com/office/drawing/2014/main" id="{DDBB2B4E-BCF5-41A8-A58E-15864C3E9DCF}"/>
                </a:ext>
                <a:ext uri="{C183D7F6-B498-43B3-948B-1728B52AA6E4}">
                  <adec:decorative xmlns:adec="http://schemas.microsoft.com/office/drawing/2017/decorative" val="1"/>
                </a:ext>
              </a:extLst>
            </p:cNvPr>
            <p:cNvSpPr/>
            <p:nvPr/>
          </p:nvSpPr>
          <p:spPr>
            <a:xfrm rot="5400000">
              <a:off x="6112484" y="1294991"/>
              <a:ext cx="521714" cy="199149"/>
            </a:xfrm>
            <a:prstGeom prst="triangle">
              <a:avLst/>
            </a:prstGeom>
            <a:solidFill>
              <a:srgbClr val="569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dirty="0">
                <a:latin typeface="Tahoma" panose="020B0604030504040204" pitchFamily="34" charset="0"/>
                <a:cs typeface="Tahoma" panose="020B0604030504040204" pitchFamily="34" charset="0"/>
                <a:sym typeface="Tahoma" panose="020B0604030504040204" pitchFamily="34" charset="0"/>
              </a:endParaRPr>
            </a:p>
          </p:txBody>
        </p:sp>
        <p:sp>
          <p:nvSpPr>
            <p:cNvPr id="13" name="אליפסה 12">
              <a:extLst>
                <a:ext uri="{FF2B5EF4-FFF2-40B4-BE49-F238E27FC236}">
                  <a16:creationId xmlns:a16="http://schemas.microsoft.com/office/drawing/2014/main" id="{53C0926E-D227-4841-9103-D5E83FAAA354}"/>
                </a:ext>
                <a:ext uri="{C183D7F6-B498-43B3-948B-1728B52AA6E4}">
                  <adec:decorative xmlns:adec="http://schemas.microsoft.com/office/drawing/2017/decorative" val="1"/>
                </a:ext>
              </a:extLst>
            </p:cNvPr>
            <p:cNvSpPr/>
            <p:nvPr/>
          </p:nvSpPr>
          <p:spPr>
            <a:xfrm flipH="1">
              <a:off x="5260753" y="1124565"/>
              <a:ext cx="540000" cy="540000"/>
            </a:xfrm>
            <a:prstGeom prst="ellipse">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b="1" dirty="0">
                  <a:solidFill>
                    <a:schemeClr val="accent3">
                      <a:lumMod val="50000"/>
                    </a:schemeClr>
                  </a:solidFill>
                </a:rPr>
                <a:t>בדיקת פגיעה בשכבות מידע של גורמים מוסרי מידע</a:t>
              </a:r>
            </a:p>
            <a:p>
              <a:pPr algn="ctr" rtl="1"/>
              <a:endParaRPr lang="he-IL" dirty="0">
                <a:solidFill>
                  <a:schemeClr val="accent3">
                    <a:lumMod val="50000"/>
                  </a:schemeClr>
                </a:solidFill>
                <a:latin typeface="Tahoma" panose="020B0604030504040204" pitchFamily="34" charset="0"/>
                <a:cs typeface="Tahoma" panose="020B0604030504040204" pitchFamily="34" charset="0"/>
                <a:sym typeface="Tahoma" panose="020B0604030504040204" pitchFamily="34" charset="0"/>
              </a:endParaRPr>
            </a:p>
          </p:txBody>
        </p:sp>
      </p:grpSp>
      <p:sp>
        <p:nvSpPr>
          <p:cNvPr id="22" name="Content Placeholder 6">
            <a:extLst>
              <a:ext uri="{FF2B5EF4-FFF2-40B4-BE49-F238E27FC236}">
                <a16:creationId xmlns:a16="http://schemas.microsoft.com/office/drawing/2014/main" id="{D000F557-0FE6-4E72-9375-53A51762ED3D}"/>
              </a:ext>
            </a:extLst>
          </p:cNvPr>
          <p:cNvSpPr txBox="1">
            <a:spLocks/>
          </p:cNvSpPr>
          <p:nvPr/>
        </p:nvSpPr>
        <p:spPr>
          <a:xfrm>
            <a:off x="179512" y="970597"/>
            <a:ext cx="8457015" cy="5842779"/>
          </a:xfrm>
          <a:prstGeom prst="rect">
            <a:avLst/>
          </a:prstGeom>
        </p:spPr>
        <p:txBody>
          <a:bodyPr>
            <a:normAutofit fontScale="62500" lnSpcReduction="20000"/>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70000"/>
              </a:lnSpc>
              <a:spcBef>
                <a:spcPts val="0"/>
              </a:spcBef>
              <a:spcAft>
                <a:spcPts val="1800"/>
              </a:spcAft>
              <a:buNone/>
            </a:pPr>
            <a:r>
              <a:rPr lang="he-IL" sz="2400" b="1" dirty="0"/>
              <a:t>קבלת מידע לגבי פגיעה בשכבות עניין של גורמים מוסרי מידע וסימון אוטומטי לגבי הצורך בהפצת הבקשה לגורמים מוסרי מידע מבוססי  </a:t>
            </a:r>
            <a:r>
              <a:rPr lang="en-US" sz="2400" b="1" dirty="0"/>
              <a:t>GIS</a:t>
            </a:r>
            <a:r>
              <a:rPr lang="he-IL" sz="2400" b="1" dirty="0"/>
              <a:t> . תהליך זה נעשה 'מאחורי הקלעים' ומשמש בעיקר את המידען.</a:t>
            </a:r>
          </a:p>
          <a:p>
            <a:pPr marL="0" indent="0">
              <a:lnSpc>
                <a:spcPct val="170000"/>
              </a:lnSpc>
              <a:spcBef>
                <a:spcPts val="0"/>
              </a:spcBef>
              <a:spcAft>
                <a:spcPts val="1800"/>
              </a:spcAft>
              <a:buNone/>
            </a:pPr>
            <a:r>
              <a:rPr lang="he-IL" sz="2000" dirty="0"/>
              <a:t>בשלב זה:</a:t>
            </a:r>
          </a:p>
          <a:p>
            <a:pPr>
              <a:lnSpc>
                <a:spcPct val="170000"/>
              </a:lnSpc>
              <a:spcBef>
                <a:spcPts val="0"/>
              </a:spcBef>
              <a:spcAft>
                <a:spcPts val="1800"/>
              </a:spcAft>
              <a:buFont typeface="Wingdings" panose="05000000000000000000" pitchFamily="2" charset="2"/>
              <a:buChar char="ü"/>
            </a:pPr>
            <a:r>
              <a:rPr lang="he-IL" sz="2600" dirty="0"/>
              <a:t>הגנת הסביבה</a:t>
            </a:r>
          </a:p>
          <a:p>
            <a:pPr>
              <a:lnSpc>
                <a:spcPct val="170000"/>
              </a:lnSpc>
              <a:spcBef>
                <a:spcPts val="0"/>
              </a:spcBef>
              <a:spcAft>
                <a:spcPts val="1800"/>
              </a:spcAft>
              <a:buFont typeface="Wingdings" panose="05000000000000000000" pitchFamily="2" charset="2"/>
              <a:buChar char="ü"/>
            </a:pPr>
            <a:r>
              <a:rPr lang="he-IL" sz="2600" dirty="0"/>
              <a:t>מקורות</a:t>
            </a:r>
          </a:p>
          <a:p>
            <a:pPr>
              <a:lnSpc>
                <a:spcPct val="170000"/>
              </a:lnSpc>
              <a:spcBef>
                <a:spcPts val="0"/>
              </a:spcBef>
              <a:spcAft>
                <a:spcPts val="1800"/>
              </a:spcAft>
              <a:buFont typeface="Wingdings" panose="05000000000000000000" pitchFamily="2" charset="2"/>
              <a:buChar char="ü"/>
            </a:pPr>
            <a:r>
              <a:rPr lang="he-IL" sz="2600" dirty="0"/>
              <a:t>רשות הטבע והגנים</a:t>
            </a:r>
          </a:p>
          <a:p>
            <a:pPr>
              <a:lnSpc>
                <a:spcPct val="170000"/>
              </a:lnSpc>
              <a:spcBef>
                <a:spcPts val="0"/>
              </a:spcBef>
              <a:spcAft>
                <a:spcPts val="1800"/>
              </a:spcAft>
              <a:buFont typeface="Wingdings" panose="05000000000000000000" pitchFamily="2" charset="2"/>
              <a:buChar char="ü"/>
            </a:pPr>
            <a:r>
              <a:rPr lang="he-IL" sz="2600" dirty="0" err="1"/>
              <a:t>רת"א</a:t>
            </a:r>
            <a:r>
              <a:rPr lang="he-IL" sz="2600" dirty="0"/>
              <a:t> (רשות התעופה האזרחית)</a:t>
            </a:r>
          </a:p>
          <a:p>
            <a:pPr>
              <a:lnSpc>
                <a:spcPct val="170000"/>
              </a:lnSpc>
              <a:spcBef>
                <a:spcPts val="0"/>
              </a:spcBef>
              <a:spcAft>
                <a:spcPts val="1800"/>
              </a:spcAft>
              <a:buFont typeface="Wingdings" panose="05000000000000000000" pitchFamily="2" charset="2"/>
              <a:buChar char="ü"/>
            </a:pPr>
            <a:r>
              <a:rPr lang="he-IL" sz="2600" dirty="0"/>
              <a:t>רשות העתיקות</a:t>
            </a:r>
          </a:p>
          <a:p>
            <a:pPr marL="0" indent="0">
              <a:lnSpc>
                <a:spcPct val="170000"/>
              </a:lnSpc>
              <a:spcBef>
                <a:spcPts val="0"/>
              </a:spcBef>
              <a:spcAft>
                <a:spcPts val="1800"/>
              </a:spcAft>
              <a:buNone/>
            </a:pPr>
            <a:r>
              <a:rPr lang="he-IL" sz="2600" dirty="0">
                <a:solidFill>
                  <a:schemeClr val="accent3">
                    <a:lumMod val="50000"/>
                  </a:schemeClr>
                </a:solidFill>
              </a:rPr>
              <a:t>חיבור של הלוגיקה של הגורם יחד עם פגיעה בשכבה שהועברה על ידי הגורם </a:t>
            </a:r>
            <a:r>
              <a:rPr lang="he-IL" sz="2600" dirty="0" err="1">
                <a:solidFill>
                  <a:schemeClr val="accent3">
                    <a:lumMod val="50000"/>
                  </a:schemeClr>
                </a:solidFill>
              </a:rPr>
              <a:t>למפ"י</a:t>
            </a:r>
            <a:r>
              <a:rPr lang="he-IL" sz="2600" dirty="0">
                <a:solidFill>
                  <a:schemeClr val="accent3">
                    <a:lumMod val="50000"/>
                  </a:schemeClr>
                </a:solidFill>
              </a:rPr>
              <a:t> מסמן באופן אוטומטי צורך בשליחה לגורם לקבלת מידע ומכאן מתקבל מידע תכנוני הרלוונטי לנשוא הבקשה.</a:t>
            </a:r>
          </a:p>
          <a:p>
            <a:pPr marL="171450" indent="-171450"/>
            <a:endParaRPr lang="he-IL" sz="2000" dirty="0"/>
          </a:p>
          <a:p>
            <a:pPr marL="171450" indent="-171450"/>
            <a:endParaRPr lang="he-IL" dirty="0"/>
          </a:p>
          <a:p>
            <a:pPr marL="171450" indent="-171450"/>
            <a:endParaRPr lang="he-IL" dirty="0"/>
          </a:p>
        </p:txBody>
      </p:sp>
    </p:spTree>
    <p:extLst>
      <p:ext uri="{BB962C8B-B14F-4D97-AF65-F5344CB8AC3E}">
        <p14:creationId xmlns:p14="http://schemas.microsoft.com/office/powerpoint/2010/main" val="26119751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500"/>
                                        <p:tgtEl>
                                          <p:spTgt spid="2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2">
                                            <p:txEl>
                                              <p:pRg st="1" end="1"/>
                                            </p:txEl>
                                          </p:spTgt>
                                        </p:tgtEl>
                                        <p:attrNameLst>
                                          <p:attrName>style.visibility</p:attrName>
                                        </p:attrNameLst>
                                      </p:cBhvr>
                                      <p:to>
                                        <p:strVal val="visible"/>
                                      </p:to>
                                    </p:set>
                                    <p:animEffect transition="in" filter="fade">
                                      <p:cBhvr>
                                        <p:cTn id="10" dur="500"/>
                                        <p:tgtEl>
                                          <p:spTgt spid="22">
                                            <p:txEl>
                                              <p:pRg st="1" end="1"/>
                                            </p:txEl>
                                          </p:spTgt>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22">
                                            <p:txEl>
                                              <p:pRg st="2" end="2"/>
                                            </p:txEl>
                                          </p:spTgt>
                                        </p:tgtEl>
                                        <p:attrNameLst>
                                          <p:attrName>style.visibility</p:attrName>
                                        </p:attrNameLst>
                                      </p:cBhvr>
                                      <p:to>
                                        <p:strVal val="visible"/>
                                      </p:to>
                                    </p:set>
                                    <p:animEffect transition="in" filter="fade">
                                      <p:cBhvr>
                                        <p:cTn id="14" dur="500"/>
                                        <p:tgtEl>
                                          <p:spTgt spid="22">
                                            <p:txEl>
                                              <p:pRg st="2" end="2"/>
                                            </p:txEl>
                                          </p:spTgt>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22">
                                            <p:txEl>
                                              <p:pRg st="3" end="3"/>
                                            </p:txEl>
                                          </p:spTgt>
                                        </p:tgtEl>
                                        <p:attrNameLst>
                                          <p:attrName>style.visibility</p:attrName>
                                        </p:attrNameLst>
                                      </p:cBhvr>
                                      <p:to>
                                        <p:strVal val="visible"/>
                                      </p:to>
                                    </p:set>
                                    <p:animEffect transition="in" filter="fade">
                                      <p:cBhvr>
                                        <p:cTn id="18" dur="500"/>
                                        <p:tgtEl>
                                          <p:spTgt spid="22">
                                            <p:txEl>
                                              <p:pRg st="3" end="3"/>
                                            </p:txEl>
                                          </p:spTgt>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22">
                                            <p:txEl>
                                              <p:pRg st="4" end="4"/>
                                            </p:txEl>
                                          </p:spTgt>
                                        </p:tgtEl>
                                        <p:attrNameLst>
                                          <p:attrName>style.visibility</p:attrName>
                                        </p:attrNameLst>
                                      </p:cBhvr>
                                      <p:to>
                                        <p:strVal val="visible"/>
                                      </p:to>
                                    </p:set>
                                    <p:animEffect transition="in" filter="fade">
                                      <p:cBhvr>
                                        <p:cTn id="22" dur="500"/>
                                        <p:tgtEl>
                                          <p:spTgt spid="22">
                                            <p:txEl>
                                              <p:pRg st="4" end="4"/>
                                            </p:txEl>
                                          </p:spTgt>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22">
                                            <p:txEl>
                                              <p:pRg st="5" end="5"/>
                                            </p:txEl>
                                          </p:spTgt>
                                        </p:tgtEl>
                                        <p:attrNameLst>
                                          <p:attrName>style.visibility</p:attrName>
                                        </p:attrNameLst>
                                      </p:cBhvr>
                                      <p:to>
                                        <p:strVal val="visible"/>
                                      </p:to>
                                    </p:set>
                                    <p:animEffect transition="in" filter="fade">
                                      <p:cBhvr>
                                        <p:cTn id="26" dur="500"/>
                                        <p:tgtEl>
                                          <p:spTgt spid="22">
                                            <p:txEl>
                                              <p:pRg st="5" end="5"/>
                                            </p:txEl>
                                          </p:spTgt>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22">
                                            <p:txEl>
                                              <p:pRg st="6" end="6"/>
                                            </p:txEl>
                                          </p:spTgt>
                                        </p:tgtEl>
                                        <p:attrNameLst>
                                          <p:attrName>style.visibility</p:attrName>
                                        </p:attrNameLst>
                                      </p:cBhvr>
                                      <p:to>
                                        <p:strVal val="visible"/>
                                      </p:to>
                                    </p:set>
                                    <p:animEffect transition="in" filter="fade">
                                      <p:cBhvr>
                                        <p:cTn id="30" dur="500"/>
                                        <p:tgtEl>
                                          <p:spTgt spid="22">
                                            <p:txEl>
                                              <p:pRg st="6" end="6"/>
                                            </p:txEl>
                                          </p:spTgt>
                                        </p:tgtEl>
                                      </p:cBhvr>
                                    </p:animEffect>
                                  </p:childTnLst>
                                </p:cTn>
                              </p:par>
                            </p:childTnLst>
                          </p:cTn>
                        </p:par>
                        <p:par>
                          <p:cTn id="31" fill="hold">
                            <p:stCondLst>
                              <p:cond delay="3000"/>
                            </p:stCondLst>
                            <p:childTnLst>
                              <p:par>
                                <p:cTn id="32" presetID="10" presetClass="entr" presetSubtype="0" fill="hold" nodeType="afterEffect">
                                  <p:stCondLst>
                                    <p:cond delay="0"/>
                                  </p:stCondLst>
                                  <p:childTnLst>
                                    <p:set>
                                      <p:cBhvr>
                                        <p:cTn id="33" dur="1" fill="hold">
                                          <p:stCondLst>
                                            <p:cond delay="0"/>
                                          </p:stCondLst>
                                        </p:cTn>
                                        <p:tgtEl>
                                          <p:spTgt spid="22">
                                            <p:txEl>
                                              <p:pRg st="7" end="7"/>
                                            </p:txEl>
                                          </p:spTgt>
                                        </p:tgtEl>
                                        <p:attrNameLst>
                                          <p:attrName>style.visibility</p:attrName>
                                        </p:attrNameLst>
                                      </p:cBhvr>
                                      <p:to>
                                        <p:strVal val="visible"/>
                                      </p:to>
                                    </p:set>
                                    <p:animEffect transition="in" filter="fade">
                                      <p:cBhvr>
                                        <p:cTn id="34" dur="500"/>
                                        <p:tgtEl>
                                          <p:spTgt spid="2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צורה חופשית 13">
            <a:extLst>
              <a:ext uri="{FF2B5EF4-FFF2-40B4-BE49-F238E27FC236}">
                <a16:creationId xmlns:a16="http://schemas.microsoft.com/office/drawing/2014/main" id="{6E043DE8-8C94-48A2-AC09-8900BD9D8A2F}"/>
              </a:ext>
            </a:extLst>
          </p:cNvPr>
          <p:cNvSpPr/>
          <p:nvPr/>
        </p:nvSpPr>
        <p:spPr>
          <a:xfrm>
            <a:off x="0" y="-116280"/>
            <a:ext cx="9144000" cy="1348469"/>
          </a:xfrm>
          <a:custGeom>
            <a:avLst/>
            <a:gdLst>
              <a:gd name="connsiteX0" fmla="*/ 0 w 1673782"/>
              <a:gd name="connsiteY0" fmla="*/ 0 h 1004269"/>
              <a:gd name="connsiteX1" fmla="*/ 1673782 w 1673782"/>
              <a:gd name="connsiteY1" fmla="*/ 0 h 1004269"/>
              <a:gd name="connsiteX2" fmla="*/ 1673782 w 1673782"/>
              <a:gd name="connsiteY2" fmla="*/ 1004269 h 1004269"/>
              <a:gd name="connsiteX3" fmla="*/ 0 w 1673782"/>
              <a:gd name="connsiteY3" fmla="*/ 1004269 h 1004269"/>
              <a:gd name="connsiteX4" fmla="*/ 0 w 1673782"/>
              <a:gd name="connsiteY4" fmla="*/ 0 h 1004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3782" h="1004269">
                <a:moveTo>
                  <a:pt x="0" y="0"/>
                </a:moveTo>
                <a:lnTo>
                  <a:pt x="1673782" y="0"/>
                </a:lnTo>
                <a:lnTo>
                  <a:pt x="1673782" y="1004269"/>
                </a:lnTo>
                <a:lnTo>
                  <a:pt x="0" y="1004269"/>
                </a:lnTo>
                <a:lnTo>
                  <a:pt x="0" y="0"/>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0" tIns="76200" rIns="180000" bIns="76200" numCol="1" spcCol="1270" anchor="ctr" anchorCtr="0">
            <a:noAutofit/>
          </a:bodyPr>
          <a:lstStyle/>
          <a:p>
            <a:pPr lvl="0" defTabSz="889000" rtl="1">
              <a:lnSpc>
                <a:spcPct val="90000"/>
              </a:lnSpc>
              <a:spcBef>
                <a:spcPct val="0"/>
              </a:spcBef>
              <a:spcAft>
                <a:spcPct val="35000"/>
              </a:spcAft>
            </a:pPr>
            <a:endParaRPr lang="he-IL" sz="2000" kern="1200" dirty="0">
              <a:latin typeface="Rubik" pitchFamily="2" charset="-79"/>
              <a:cs typeface="Rubik" pitchFamily="2" charset="-79"/>
            </a:endParaRPr>
          </a:p>
        </p:txBody>
      </p:sp>
      <p:sp>
        <p:nvSpPr>
          <p:cNvPr id="19" name="כותרת 1">
            <a:extLst>
              <a:ext uri="{FF2B5EF4-FFF2-40B4-BE49-F238E27FC236}">
                <a16:creationId xmlns:a16="http://schemas.microsoft.com/office/drawing/2014/main" id="{19A53C42-C5B3-4C33-8E90-F9DD7FA2ABF3}"/>
              </a:ext>
            </a:extLst>
          </p:cNvPr>
          <p:cNvSpPr txBox="1">
            <a:spLocks/>
          </p:cNvSpPr>
          <p:nvPr/>
        </p:nvSpPr>
        <p:spPr>
          <a:xfrm>
            <a:off x="325388" y="275271"/>
            <a:ext cx="8263724" cy="694468"/>
          </a:xfrm>
          <a:prstGeom prst="rect">
            <a:avLst/>
          </a:prstGeom>
          <a:ln>
            <a:noFill/>
          </a:ln>
        </p:spPr>
        <p:txBody>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gn="r" defTabSz="889000">
              <a:lnSpc>
                <a:spcPct val="90000"/>
              </a:lnSpc>
              <a:spcAft>
                <a:spcPct val="35000"/>
              </a:spcAft>
            </a:pPr>
            <a:r>
              <a:rPr lang="he-IL" sz="3200" b="1" dirty="0">
                <a:solidFill>
                  <a:srgbClr val="B3C85F"/>
                </a:solidFill>
                <a:latin typeface="Rubik" pitchFamily="2" charset="-79"/>
                <a:cs typeface="Rubik" panose="00000500000000000000" pitchFamily="2" charset="-79"/>
              </a:rPr>
              <a:t>ביטוי השינוי במערכת רישוי זמין</a:t>
            </a:r>
            <a:endParaRPr lang="en-US" sz="3200" b="1" dirty="0">
              <a:solidFill>
                <a:srgbClr val="B3C85F"/>
              </a:solidFill>
              <a:latin typeface="Rubik" pitchFamily="2" charset="-79"/>
              <a:cs typeface="Rubik" panose="00000500000000000000" pitchFamily="2" charset="-79"/>
            </a:endParaRPr>
          </a:p>
        </p:txBody>
      </p:sp>
      <p:sp>
        <p:nvSpPr>
          <p:cNvPr id="2" name="מלבן 1">
            <a:extLst>
              <a:ext uri="{FF2B5EF4-FFF2-40B4-BE49-F238E27FC236}">
                <a16:creationId xmlns:a16="http://schemas.microsoft.com/office/drawing/2014/main" id="{0319E058-AC0C-4F92-BE3F-AC6B140AF3CE}"/>
              </a:ext>
            </a:extLst>
          </p:cNvPr>
          <p:cNvSpPr/>
          <p:nvPr/>
        </p:nvSpPr>
        <p:spPr>
          <a:xfrm>
            <a:off x="-26568" y="1350899"/>
            <a:ext cx="8698055" cy="421269"/>
          </a:xfrm>
          <a:prstGeom prst="rect">
            <a:avLst/>
          </a:prstGeom>
        </p:spPr>
        <p:txBody>
          <a:bodyPr wrap="square">
            <a:spAutoFit/>
          </a:bodyPr>
          <a:lstStyle/>
          <a:p>
            <a:pPr>
              <a:lnSpc>
                <a:spcPct val="150000"/>
              </a:lnSpc>
              <a:spcBef>
                <a:spcPts val="200"/>
              </a:spcBef>
              <a:spcAft>
                <a:spcPts val="200"/>
              </a:spcAft>
            </a:pPr>
            <a:r>
              <a:rPr lang="he-IL" sz="1600" b="1" dirty="0">
                <a:solidFill>
                  <a:schemeClr val="tx1">
                    <a:hueOff val="0"/>
                    <a:satOff val="0"/>
                    <a:lumOff val="0"/>
                    <a:alphaOff val="0"/>
                  </a:schemeClr>
                </a:solidFill>
                <a:latin typeface="Rubik" pitchFamily="2" charset="-79"/>
                <a:cs typeface="Rubik" pitchFamily="2" charset="-79"/>
              </a:rPr>
              <a:t>טעינת מפת מדידה ללא ממשק</a:t>
            </a:r>
            <a:r>
              <a:rPr lang="he-IL" sz="1600" dirty="0">
                <a:solidFill>
                  <a:schemeClr val="tx1">
                    <a:hueOff val="0"/>
                    <a:satOff val="0"/>
                    <a:lumOff val="0"/>
                    <a:alphaOff val="0"/>
                  </a:schemeClr>
                </a:solidFill>
                <a:latin typeface="Rubik" pitchFamily="2" charset="-79"/>
                <a:cs typeface="Rubik" pitchFamily="2" charset="-79"/>
              </a:rPr>
              <a:t>, מחייבת מילוי פרטי הקרקע על ידי עורך הבקשה:</a:t>
            </a:r>
            <a:endParaRPr lang="en-US" sz="1600" dirty="0">
              <a:solidFill>
                <a:schemeClr val="tx1">
                  <a:hueOff val="0"/>
                  <a:satOff val="0"/>
                  <a:lumOff val="0"/>
                  <a:alphaOff val="0"/>
                </a:schemeClr>
              </a:solidFill>
              <a:latin typeface="Rubik" pitchFamily="2" charset="-79"/>
              <a:cs typeface="Rubik" pitchFamily="2" charset="-79"/>
            </a:endParaRPr>
          </a:p>
        </p:txBody>
      </p:sp>
      <p:pic>
        <p:nvPicPr>
          <p:cNvPr id="4" name="תמונה 3">
            <a:extLst>
              <a:ext uri="{FF2B5EF4-FFF2-40B4-BE49-F238E27FC236}">
                <a16:creationId xmlns:a16="http://schemas.microsoft.com/office/drawing/2014/main" id="{CBB9A5E1-940F-4979-A8F4-9A8DD8153D47}"/>
              </a:ext>
            </a:extLst>
          </p:cNvPr>
          <p:cNvPicPr>
            <a:picLocks noChangeAspect="1"/>
          </p:cNvPicPr>
          <p:nvPr/>
        </p:nvPicPr>
        <p:blipFill>
          <a:blip r:embed="rId3"/>
          <a:stretch>
            <a:fillRect/>
          </a:stretch>
        </p:blipFill>
        <p:spPr>
          <a:xfrm>
            <a:off x="3635896" y="1828779"/>
            <a:ext cx="4896544" cy="4918902"/>
          </a:xfrm>
          <a:prstGeom prst="rect">
            <a:avLst/>
          </a:prstGeom>
          <a:ln>
            <a:solidFill>
              <a:schemeClr val="bg1">
                <a:lumMod val="75000"/>
              </a:schemeClr>
            </a:solidFill>
          </a:ln>
        </p:spPr>
      </p:pic>
      <p:cxnSp>
        <p:nvCxnSpPr>
          <p:cNvPr id="6" name="מחבר חץ ישר 5">
            <a:extLst>
              <a:ext uri="{FF2B5EF4-FFF2-40B4-BE49-F238E27FC236}">
                <a16:creationId xmlns:a16="http://schemas.microsoft.com/office/drawing/2014/main" id="{6CCA4E5E-FD5B-4852-9DD0-8A3E696795F0}"/>
              </a:ext>
            </a:extLst>
          </p:cNvPr>
          <p:cNvCxnSpPr/>
          <p:nvPr/>
        </p:nvCxnSpPr>
        <p:spPr>
          <a:xfrm flipV="1">
            <a:off x="3995936" y="4149080"/>
            <a:ext cx="0" cy="648072"/>
          </a:xfrm>
          <a:prstGeom prst="straightConnector1">
            <a:avLst/>
          </a:prstGeom>
          <a:ln w="57150">
            <a:solidFill>
              <a:srgbClr val="B3C85F"/>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מלבן: פינות מעוגלות 6">
            <a:extLst>
              <a:ext uri="{FF2B5EF4-FFF2-40B4-BE49-F238E27FC236}">
                <a16:creationId xmlns:a16="http://schemas.microsoft.com/office/drawing/2014/main" id="{3EFE68CB-1E04-4CD0-B835-F7ECB1FBE996}"/>
              </a:ext>
            </a:extLst>
          </p:cNvPr>
          <p:cNvSpPr/>
          <p:nvPr/>
        </p:nvSpPr>
        <p:spPr>
          <a:xfrm>
            <a:off x="6081227" y="5507102"/>
            <a:ext cx="2376264" cy="1240580"/>
          </a:xfrm>
          <a:prstGeom prst="roundRect">
            <a:avLst/>
          </a:prstGeom>
          <a:noFill/>
          <a:ln w="57150">
            <a:solidFill>
              <a:srgbClr val="B3C85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 name="תיבת טקסט 2">
            <a:extLst>
              <a:ext uri="{FF2B5EF4-FFF2-40B4-BE49-F238E27FC236}">
                <a16:creationId xmlns:a16="http://schemas.microsoft.com/office/drawing/2014/main" id="{BDB826A5-F921-4533-9584-EF5F3C53CE55}"/>
              </a:ext>
            </a:extLst>
          </p:cNvPr>
          <p:cNvSpPr txBox="1"/>
          <p:nvPr/>
        </p:nvSpPr>
        <p:spPr>
          <a:xfrm>
            <a:off x="6012160" y="908720"/>
            <a:ext cx="2520280" cy="369332"/>
          </a:xfrm>
          <a:prstGeom prst="rect">
            <a:avLst/>
          </a:prstGeom>
          <a:noFill/>
        </p:spPr>
        <p:txBody>
          <a:bodyPr wrap="square" rtlCol="0">
            <a:spAutoFit/>
          </a:bodyPr>
          <a:lstStyle/>
          <a:p>
            <a:r>
              <a:rPr lang="he-IL" dirty="0">
                <a:solidFill>
                  <a:srgbClr val="569345"/>
                </a:solidFill>
              </a:rPr>
              <a:t>שולחן עורך הבקשה</a:t>
            </a:r>
            <a:endParaRPr lang="en-US" dirty="0">
              <a:solidFill>
                <a:srgbClr val="569345"/>
              </a:solidFill>
            </a:endParaRPr>
          </a:p>
        </p:txBody>
      </p:sp>
    </p:spTree>
    <p:extLst>
      <p:ext uri="{BB962C8B-B14F-4D97-AF65-F5344CB8AC3E}">
        <p14:creationId xmlns:p14="http://schemas.microsoft.com/office/powerpoint/2010/main" val="15408228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5A526B2B-19E1-45D9-B689-3BE35193266B}"/>
              </a:ext>
            </a:extLst>
          </p:cNvPr>
          <p:cNvPicPr>
            <a:picLocks noChangeAspect="1"/>
          </p:cNvPicPr>
          <p:nvPr/>
        </p:nvPicPr>
        <p:blipFill rotWithShape="1">
          <a:blip r:embed="rId3"/>
          <a:srcRect b="4476"/>
          <a:stretch/>
        </p:blipFill>
        <p:spPr>
          <a:xfrm>
            <a:off x="3304480" y="2192797"/>
            <a:ext cx="5284632" cy="4548572"/>
          </a:xfrm>
          <a:prstGeom prst="rect">
            <a:avLst/>
          </a:prstGeom>
          <a:ln>
            <a:solidFill>
              <a:schemeClr val="bg1">
                <a:lumMod val="85000"/>
              </a:schemeClr>
            </a:solidFill>
          </a:ln>
        </p:spPr>
      </p:pic>
      <p:sp>
        <p:nvSpPr>
          <p:cNvPr id="19" name="כותרת 1">
            <a:extLst>
              <a:ext uri="{FF2B5EF4-FFF2-40B4-BE49-F238E27FC236}">
                <a16:creationId xmlns:a16="http://schemas.microsoft.com/office/drawing/2014/main" id="{19A53C42-C5B3-4C33-8E90-F9DD7FA2ABF3}"/>
              </a:ext>
            </a:extLst>
          </p:cNvPr>
          <p:cNvSpPr txBox="1">
            <a:spLocks/>
          </p:cNvSpPr>
          <p:nvPr/>
        </p:nvSpPr>
        <p:spPr>
          <a:xfrm>
            <a:off x="325388" y="275271"/>
            <a:ext cx="8263724" cy="694468"/>
          </a:xfrm>
          <a:prstGeom prst="rect">
            <a:avLst/>
          </a:prstGeom>
          <a:ln>
            <a:noFill/>
          </a:ln>
        </p:spPr>
        <p:txBody>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gn="r" defTabSz="889000">
              <a:lnSpc>
                <a:spcPct val="90000"/>
              </a:lnSpc>
              <a:spcAft>
                <a:spcPct val="35000"/>
              </a:spcAft>
            </a:pPr>
            <a:r>
              <a:rPr lang="he-IL" sz="3200" b="1" dirty="0">
                <a:solidFill>
                  <a:schemeClr val="bg1"/>
                </a:solidFill>
                <a:latin typeface="Rubik" pitchFamily="2" charset="-79"/>
                <a:cs typeface="Rubik" panose="00000500000000000000" pitchFamily="2" charset="-79"/>
              </a:rPr>
              <a:t>רקע</a:t>
            </a:r>
            <a:endParaRPr lang="en-US" sz="3200" b="1" dirty="0">
              <a:solidFill>
                <a:schemeClr val="bg1"/>
              </a:solidFill>
              <a:latin typeface="Rubik" pitchFamily="2" charset="-79"/>
              <a:cs typeface="Rubik" panose="00000500000000000000" pitchFamily="2" charset="-79"/>
            </a:endParaRPr>
          </a:p>
        </p:txBody>
      </p:sp>
      <p:sp>
        <p:nvSpPr>
          <p:cNvPr id="2" name="מלבן 1">
            <a:extLst>
              <a:ext uri="{FF2B5EF4-FFF2-40B4-BE49-F238E27FC236}">
                <a16:creationId xmlns:a16="http://schemas.microsoft.com/office/drawing/2014/main" id="{0319E058-AC0C-4F92-BE3F-AC6B140AF3CE}"/>
              </a:ext>
            </a:extLst>
          </p:cNvPr>
          <p:cNvSpPr/>
          <p:nvPr/>
        </p:nvSpPr>
        <p:spPr>
          <a:xfrm>
            <a:off x="-26568" y="1350899"/>
            <a:ext cx="8698055" cy="841897"/>
          </a:xfrm>
          <a:prstGeom prst="rect">
            <a:avLst/>
          </a:prstGeom>
        </p:spPr>
        <p:txBody>
          <a:bodyPr wrap="square">
            <a:spAutoFit/>
          </a:bodyPr>
          <a:lstStyle/>
          <a:p>
            <a:pPr>
              <a:lnSpc>
                <a:spcPct val="150000"/>
              </a:lnSpc>
              <a:spcBef>
                <a:spcPts val="200"/>
              </a:spcBef>
              <a:spcAft>
                <a:spcPts val="200"/>
              </a:spcAft>
            </a:pPr>
            <a:r>
              <a:rPr lang="he-IL" sz="1600" dirty="0">
                <a:solidFill>
                  <a:schemeClr val="tx1">
                    <a:hueOff val="0"/>
                    <a:satOff val="0"/>
                    <a:lumOff val="0"/>
                    <a:alphaOff val="0"/>
                  </a:schemeClr>
                </a:solidFill>
                <a:latin typeface="Rubik" pitchFamily="2" charset="-79"/>
                <a:cs typeface="Rubik" pitchFamily="2" charset="-79"/>
              </a:rPr>
              <a:t>לעומת זאת בחירה </a:t>
            </a:r>
            <a:r>
              <a:rPr lang="he-IL" sz="1600" b="1" dirty="0">
                <a:solidFill>
                  <a:schemeClr val="tx1">
                    <a:hueOff val="0"/>
                    <a:satOff val="0"/>
                    <a:lumOff val="0"/>
                    <a:alphaOff val="0"/>
                  </a:schemeClr>
                </a:solidFill>
                <a:latin typeface="Rubik" pitchFamily="2" charset="-79"/>
                <a:cs typeface="Rubik" pitchFamily="2" charset="-79"/>
              </a:rPr>
              <a:t>בטעינת מפת מדידה דרך ממשק מפ"י</a:t>
            </a:r>
            <a:r>
              <a:rPr lang="he-IL" sz="1600" dirty="0">
                <a:solidFill>
                  <a:schemeClr val="tx1">
                    <a:hueOff val="0"/>
                    <a:satOff val="0"/>
                    <a:lumOff val="0"/>
                    <a:alphaOff val="0"/>
                  </a:schemeClr>
                </a:solidFill>
                <a:latin typeface="Rubik" pitchFamily="2" charset="-79"/>
                <a:cs typeface="Rubik" pitchFamily="2" charset="-79"/>
              </a:rPr>
              <a:t> אינה מאפשרת מילוי פרטי הקרקע </a:t>
            </a:r>
          </a:p>
          <a:p>
            <a:pPr>
              <a:lnSpc>
                <a:spcPct val="150000"/>
              </a:lnSpc>
              <a:spcBef>
                <a:spcPts val="200"/>
              </a:spcBef>
              <a:spcAft>
                <a:spcPts val="200"/>
              </a:spcAft>
            </a:pPr>
            <a:r>
              <a:rPr lang="he-IL" sz="1600" dirty="0">
                <a:solidFill>
                  <a:schemeClr val="tx1">
                    <a:hueOff val="0"/>
                    <a:satOff val="0"/>
                    <a:lumOff val="0"/>
                    <a:alphaOff val="0"/>
                  </a:schemeClr>
                </a:solidFill>
                <a:latin typeface="Rubik" pitchFamily="2" charset="-79"/>
                <a:cs typeface="Rubik" pitchFamily="2" charset="-79"/>
              </a:rPr>
              <a:t>על ידי עורך הבקשה:</a:t>
            </a:r>
            <a:endParaRPr lang="en-US" sz="1600" dirty="0">
              <a:solidFill>
                <a:schemeClr val="tx1">
                  <a:hueOff val="0"/>
                  <a:satOff val="0"/>
                  <a:lumOff val="0"/>
                  <a:alphaOff val="0"/>
                </a:schemeClr>
              </a:solidFill>
              <a:latin typeface="Rubik" pitchFamily="2" charset="-79"/>
              <a:cs typeface="Rubik" pitchFamily="2" charset="-79"/>
            </a:endParaRPr>
          </a:p>
        </p:txBody>
      </p:sp>
      <p:cxnSp>
        <p:nvCxnSpPr>
          <p:cNvPr id="6" name="מחבר חץ ישר 5">
            <a:extLst>
              <a:ext uri="{FF2B5EF4-FFF2-40B4-BE49-F238E27FC236}">
                <a16:creationId xmlns:a16="http://schemas.microsoft.com/office/drawing/2014/main" id="{6CCA4E5E-FD5B-4852-9DD0-8A3E696795F0}"/>
              </a:ext>
            </a:extLst>
          </p:cNvPr>
          <p:cNvCxnSpPr/>
          <p:nvPr/>
        </p:nvCxnSpPr>
        <p:spPr>
          <a:xfrm flipV="1">
            <a:off x="4599886" y="5877272"/>
            <a:ext cx="0" cy="648072"/>
          </a:xfrm>
          <a:prstGeom prst="straightConnector1">
            <a:avLst/>
          </a:prstGeom>
          <a:ln w="57150">
            <a:solidFill>
              <a:srgbClr val="B3C85F"/>
            </a:solidFill>
            <a:tailEnd type="triangle"/>
          </a:ln>
        </p:spPr>
        <p:style>
          <a:lnRef idx="1">
            <a:schemeClr val="accent1"/>
          </a:lnRef>
          <a:fillRef idx="0">
            <a:schemeClr val="accent1"/>
          </a:fillRef>
          <a:effectRef idx="0">
            <a:schemeClr val="accent1"/>
          </a:effectRef>
          <a:fontRef idx="minor">
            <a:schemeClr val="tx1"/>
          </a:fontRef>
        </p:style>
      </p:cxnSp>
      <p:sp>
        <p:nvSpPr>
          <p:cNvPr id="9" name="מלבן: פינות מעוגלות 8">
            <a:extLst>
              <a:ext uri="{FF2B5EF4-FFF2-40B4-BE49-F238E27FC236}">
                <a16:creationId xmlns:a16="http://schemas.microsoft.com/office/drawing/2014/main" id="{A9BDA2F0-B316-4E3F-8731-E860EA311486}"/>
              </a:ext>
            </a:extLst>
          </p:cNvPr>
          <p:cNvSpPr/>
          <p:nvPr/>
        </p:nvSpPr>
        <p:spPr>
          <a:xfrm>
            <a:off x="5110873" y="5248491"/>
            <a:ext cx="3394525" cy="628782"/>
          </a:xfrm>
          <a:prstGeom prst="roundRect">
            <a:avLst/>
          </a:prstGeom>
          <a:noFill/>
          <a:ln w="57150">
            <a:solidFill>
              <a:srgbClr val="B3C85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כותרת 1">
            <a:extLst>
              <a:ext uri="{FF2B5EF4-FFF2-40B4-BE49-F238E27FC236}">
                <a16:creationId xmlns:a16="http://schemas.microsoft.com/office/drawing/2014/main" id="{8991D101-8BA9-454D-A4A7-B2529444DC13}"/>
              </a:ext>
            </a:extLst>
          </p:cNvPr>
          <p:cNvSpPr txBox="1">
            <a:spLocks/>
          </p:cNvSpPr>
          <p:nvPr/>
        </p:nvSpPr>
        <p:spPr>
          <a:xfrm>
            <a:off x="477788" y="427671"/>
            <a:ext cx="8263724" cy="694468"/>
          </a:xfrm>
          <a:prstGeom prst="rect">
            <a:avLst/>
          </a:prstGeom>
          <a:ln>
            <a:noFill/>
          </a:ln>
        </p:spPr>
        <p:txBody>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gn="r" defTabSz="889000">
              <a:lnSpc>
                <a:spcPct val="90000"/>
              </a:lnSpc>
              <a:spcAft>
                <a:spcPct val="35000"/>
              </a:spcAft>
            </a:pPr>
            <a:r>
              <a:rPr lang="he-IL" sz="3200" b="1" dirty="0">
                <a:solidFill>
                  <a:srgbClr val="B3C85F"/>
                </a:solidFill>
                <a:latin typeface="Rubik" pitchFamily="2" charset="-79"/>
                <a:cs typeface="Rubik" panose="00000500000000000000" pitchFamily="2" charset="-79"/>
              </a:rPr>
              <a:t>ביטוי השינוי במערכת רישוי זמין</a:t>
            </a:r>
            <a:endParaRPr lang="en-US" sz="3200" b="1" dirty="0">
              <a:solidFill>
                <a:srgbClr val="B3C85F"/>
              </a:solidFill>
              <a:latin typeface="Rubik" pitchFamily="2" charset="-79"/>
              <a:cs typeface="Rubik" panose="00000500000000000000" pitchFamily="2" charset="-79"/>
            </a:endParaRPr>
          </a:p>
        </p:txBody>
      </p:sp>
      <p:sp>
        <p:nvSpPr>
          <p:cNvPr id="10" name="תיבת טקסט 9">
            <a:extLst>
              <a:ext uri="{FF2B5EF4-FFF2-40B4-BE49-F238E27FC236}">
                <a16:creationId xmlns:a16="http://schemas.microsoft.com/office/drawing/2014/main" id="{8B75E5D8-5D82-4ED6-9E10-7C2F992B3D86}"/>
              </a:ext>
            </a:extLst>
          </p:cNvPr>
          <p:cNvSpPr txBox="1"/>
          <p:nvPr/>
        </p:nvSpPr>
        <p:spPr>
          <a:xfrm>
            <a:off x="6012160" y="908720"/>
            <a:ext cx="2520280" cy="369332"/>
          </a:xfrm>
          <a:prstGeom prst="rect">
            <a:avLst/>
          </a:prstGeom>
          <a:noFill/>
        </p:spPr>
        <p:txBody>
          <a:bodyPr wrap="square" rtlCol="0">
            <a:spAutoFit/>
          </a:bodyPr>
          <a:lstStyle/>
          <a:p>
            <a:r>
              <a:rPr lang="he-IL" dirty="0">
                <a:solidFill>
                  <a:srgbClr val="569345"/>
                </a:solidFill>
              </a:rPr>
              <a:t>שולחן עורך הבקשה</a:t>
            </a:r>
            <a:endParaRPr lang="en-US" dirty="0">
              <a:solidFill>
                <a:srgbClr val="569345"/>
              </a:solidFill>
            </a:endParaRPr>
          </a:p>
        </p:txBody>
      </p:sp>
    </p:spTree>
    <p:extLst>
      <p:ext uri="{BB962C8B-B14F-4D97-AF65-F5344CB8AC3E}">
        <p14:creationId xmlns:p14="http://schemas.microsoft.com/office/powerpoint/2010/main" val="27857033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כותרת 1">
            <a:extLst>
              <a:ext uri="{FF2B5EF4-FFF2-40B4-BE49-F238E27FC236}">
                <a16:creationId xmlns:a16="http://schemas.microsoft.com/office/drawing/2014/main" id="{19A53C42-C5B3-4C33-8E90-F9DD7FA2ABF3}"/>
              </a:ext>
            </a:extLst>
          </p:cNvPr>
          <p:cNvSpPr txBox="1">
            <a:spLocks/>
          </p:cNvSpPr>
          <p:nvPr/>
        </p:nvSpPr>
        <p:spPr>
          <a:xfrm>
            <a:off x="325388" y="275271"/>
            <a:ext cx="8263724" cy="694468"/>
          </a:xfrm>
          <a:prstGeom prst="rect">
            <a:avLst/>
          </a:prstGeom>
          <a:ln>
            <a:noFill/>
          </a:ln>
        </p:spPr>
        <p:txBody>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gn="r" defTabSz="889000">
              <a:lnSpc>
                <a:spcPct val="90000"/>
              </a:lnSpc>
              <a:spcAft>
                <a:spcPct val="35000"/>
              </a:spcAft>
            </a:pPr>
            <a:r>
              <a:rPr lang="he-IL" sz="3200" b="1" dirty="0">
                <a:solidFill>
                  <a:schemeClr val="bg1"/>
                </a:solidFill>
                <a:latin typeface="Rubik" pitchFamily="2" charset="-79"/>
                <a:cs typeface="Rubik" panose="00000500000000000000" pitchFamily="2" charset="-79"/>
              </a:rPr>
              <a:t>רקע</a:t>
            </a:r>
            <a:endParaRPr lang="en-US" sz="3200" b="1" dirty="0">
              <a:solidFill>
                <a:schemeClr val="bg1"/>
              </a:solidFill>
              <a:latin typeface="Rubik" pitchFamily="2" charset="-79"/>
              <a:cs typeface="Rubik" panose="00000500000000000000" pitchFamily="2" charset="-79"/>
            </a:endParaRPr>
          </a:p>
        </p:txBody>
      </p:sp>
      <p:sp>
        <p:nvSpPr>
          <p:cNvPr id="2" name="מלבן 1">
            <a:extLst>
              <a:ext uri="{FF2B5EF4-FFF2-40B4-BE49-F238E27FC236}">
                <a16:creationId xmlns:a16="http://schemas.microsoft.com/office/drawing/2014/main" id="{0319E058-AC0C-4F92-BE3F-AC6B140AF3CE}"/>
              </a:ext>
            </a:extLst>
          </p:cNvPr>
          <p:cNvSpPr/>
          <p:nvPr/>
        </p:nvSpPr>
        <p:spPr>
          <a:xfrm>
            <a:off x="-26568" y="1350899"/>
            <a:ext cx="8698055" cy="841897"/>
          </a:xfrm>
          <a:prstGeom prst="rect">
            <a:avLst/>
          </a:prstGeom>
        </p:spPr>
        <p:txBody>
          <a:bodyPr wrap="square">
            <a:spAutoFit/>
          </a:bodyPr>
          <a:lstStyle/>
          <a:p>
            <a:pPr>
              <a:lnSpc>
                <a:spcPct val="150000"/>
              </a:lnSpc>
              <a:spcBef>
                <a:spcPts val="200"/>
              </a:spcBef>
              <a:spcAft>
                <a:spcPts val="200"/>
              </a:spcAft>
            </a:pPr>
            <a:r>
              <a:rPr lang="he-IL" sz="1600" dirty="0">
                <a:solidFill>
                  <a:schemeClr val="tx1">
                    <a:hueOff val="0"/>
                    <a:satOff val="0"/>
                    <a:lumOff val="0"/>
                    <a:alphaOff val="0"/>
                  </a:schemeClr>
                </a:solidFill>
                <a:latin typeface="Rubik" pitchFamily="2" charset="-79"/>
                <a:cs typeface="Rubik" pitchFamily="2" charset="-79"/>
              </a:rPr>
              <a:t>שדה </a:t>
            </a:r>
            <a:r>
              <a:rPr lang="he-IL" sz="1600" b="1" dirty="0">
                <a:solidFill>
                  <a:schemeClr val="tx1">
                    <a:hueOff val="0"/>
                    <a:satOff val="0"/>
                    <a:lumOff val="0"/>
                    <a:alphaOff val="0"/>
                  </a:schemeClr>
                </a:solidFill>
                <a:latin typeface="Rubik" pitchFamily="2" charset="-79"/>
                <a:cs typeface="Rubik" pitchFamily="2" charset="-79"/>
              </a:rPr>
              <a:t>פרטי הקרקע </a:t>
            </a:r>
            <a:r>
              <a:rPr lang="he-IL" sz="1600" dirty="0">
                <a:solidFill>
                  <a:schemeClr val="tx1">
                    <a:hueOff val="0"/>
                    <a:satOff val="0"/>
                    <a:lumOff val="0"/>
                    <a:alphaOff val="0"/>
                  </a:schemeClr>
                </a:solidFill>
                <a:latin typeface="Rubik" pitchFamily="2" charset="-79"/>
                <a:cs typeface="Rubik" pitchFamily="2" charset="-79"/>
              </a:rPr>
              <a:t>יתמלא באופן אוטומטי של לפי תחום המדידה שהמודד </a:t>
            </a:r>
          </a:p>
          <a:p>
            <a:pPr>
              <a:lnSpc>
                <a:spcPct val="150000"/>
              </a:lnSpc>
              <a:spcBef>
                <a:spcPts val="200"/>
              </a:spcBef>
              <a:spcAft>
                <a:spcPts val="200"/>
              </a:spcAft>
            </a:pPr>
            <a:r>
              <a:rPr lang="he-IL" sz="1600" dirty="0">
                <a:solidFill>
                  <a:schemeClr val="tx1">
                    <a:hueOff val="0"/>
                    <a:satOff val="0"/>
                    <a:lumOff val="0"/>
                    <a:alphaOff val="0"/>
                  </a:schemeClr>
                </a:solidFill>
                <a:latin typeface="Rubik" pitchFamily="2" charset="-79"/>
                <a:cs typeface="Rubik" pitchFamily="2" charset="-79"/>
              </a:rPr>
              <a:t>הגדיר בשכבה ייעודית במפה:</a:t>
            </a:r>
            <a:endParaRPr lang="en-US" sz="1600" dirty="0">
              <a:solidFill>
                <a:schemeClr val="tx1">
                  <a:hueOff val="0"/>
                  <a:satOff val="0"/>
                  <a:lumOff val="0"/>
                  <a:alphaOff val="0"/>
                </a:schemeClr>
              </a:solidFill>
              <a:latin typeface="Rubik" pitchFamily="2" charset="-79"/>
              <a:cs typeface="Rubik" pitchFamily="2" charset="-79"/>
            </a:endParaRPr>
          </a:p>
        </p:txBody>
      </p:sp>
      <p:pic>
        <p:nvPicPr>
          <p:cNvPr id="3" name="תמונה 2">
            <a:extLst>
              <a:ext uri="{FF2B5EF4-FFF2-40B4-BE49-F238E27FC236}">
                <a16:creationId xmlns:a16="http://schemas.microsoft.com/office/drawing/2014/main" id="{C50E42E8-DAB0-4DBF-B28E-6B7E37060F76}"/>
              </a:ext>
            </a:extLst>
          </p:cNvPr>
          <p:cNvPicPr>
            <a:picLocks noChangeAspect="1"/>
          </p:cNvPicPr>
          <p:nvPr/>
        </p:nvPicPr>
        <p:blipFill>
          <a:blip r:embed="rId3"/>
          <a:stretch>
            <a:fillRect/>
          </a:stretch>
        </p:blipFill>
        <p:spPr>
          <a:xfrm>
            <a:off x="3059832" y="2308015"/>
            <a:ext cx="3467100" cy="3876675"/>
          </a:xfrm>
          <a:prstGeom prst="rect">
            <a:avLst/>
          </a:prstGeom>
          <a:ln>
            <a:solidFill>
              <a:schemeClr val="bg1">
                <a:lumMod val="85000"/>
              </a:schemeClr>
            </a:solidFill>
          </a:ln>
        </p:spPr>
      </p:pic>
      <p:sp>
        <p:nvSpPr>
          <p:cNvPr id="6" name="כותרת 1">
            <a:extLst>
              <a:ext uri="{FF2B5EF4-FFF2-40B4-BE49-F238E27FC236}">
                <a16:creationId xmlns:a16="http://schemas.microsoft.com/office/drawing/2014/main" id="{9357B1BA-4AC1-447B-B56E-5F650FE0AC62}"/>
              </a:ext>
            </a:extLst>
          </p:cNvPr>
          <p:cNvSpPr txBox="1">
            <a:spLocks/>
          </p:cNvSpPr>
          <p:nvPr/>
        </p:nvSpPr>
        <p:spPr>
          <a:xfrm>
            <a:off x="477788" y="404664"/>
            <a:ext cx="8263724" cy="694468"/>
          </a:xfrm>
          <a:prstGeom prst="rect">
            <a:avLst/>
          </a:prstGeom>
          <a:ln>
            <a:noFill/>
          </a:ln>
        </p:spPr>
        <p:txBody>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gn="r" defTabSz="889000">
              <a:lnSpc>
                <a:spcPct val="90000"/>
              </a:lnSpc>
              <a:spcAft>
                <a:spcPct val="35000"/>
              </a:spcAft>
            </a:pPr>
            <a:r>
              <a:rPr lang="he-IL" sz="3200" b="1" dirty="0">
                <a:solidFill>
                  <a:srgbClr val="B3C85F"/>
                </a:solidFill>
                <a:latin typeface="Rubik" pitchFamily="2" charset="-79"/>
                <a:cs typeface="Rubik" panose="00000500000000000000" pitchFamily="2" charset="-79"/>
              </a:rPr>
              <a:t>ביטוי השינוי במערכת רישוי זמין</a:t>
            </a:r>
            <a:endParaRPr lang="en-US" sz="3200" b="1" dirty="0">
              <a:solidFill>
                <a:srgbClr val="B3C85F"/>
              </a:solidFill>
              <a:latin typeface="Rubik" pitchFamily="2" charset="-79"/>
              <a:cs typeface="Rubik" panose="00000500000000000000" pitchFamily="2" charset="-79"/>
            </a:endParaRPr>
          </a:p>
        </p:txBody>
      </p:sp>
    </p:spTree>
    <p:extLst>
      <p:ext uri="{BB962C8B-B14F-4D97-AF65-F5344CB8AC3E}">
        <p14:creationId xmlns:p14="http://schemas.microsoft.com/office/powerpoint/2010/main" val="12572283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A863AA72-74B7-46E1-A3B8-80EA13E7007F}"/>
              </a:ext>
            </a:extLst>
          </p:cNvPr>
          <p:cNvPicPr>
            <a:picLocks noChangeAspect="1"/>
          </p:cNvPicPr>
          <p:nvPr/>
        </p:nvPicPr>
        <p:blipFill>
          <a:blip r:embed="rId3"/>
          <a:stretch>
            <a:fillRect/>
          </a:stretch>
        </p:blipFill>
        <p:spPr>
          <a:xfrm>
            <a:off x="2559787" y="2277429"/>
            <a:ext cx="6029325" cy="4152900"/>
          </a:xfrm>
          <a:prstGeom prst="rect">
            <a:avLst/>
          </a:prstGeom>
          <a:ln>
            <a:solidFill>
              <a:schemeClr val="bg1">
                <a:lumMod val="75000"/>
              </a:schemeClr>
            </a:solidFill>
          </a:ln>
        </p:spPr>
      </p:pic>
      <p:sp>
        <p:nvSpPr>
          <p:cNvPr id="19" name="כותרת 1">
            <a:extLst>
              <a:ext uri="{FF2B5EF4-FFF2-40B4-BE49-F238E27FC236}">
                <a16:creationId xmlns:a16="http://schemas.microsoft.com/office/drawing/2014/main" id="{19A53C42-C5B3-4C33-8E90-F9DD7FA2ABF3}"/>
              </a:ext>
            </a:extLst>
          </p:cNvPr>
          <p:cNvSpPr txBox="1">
            <a:spLocks/>
          </p:cNvSpPr>
          <p:nvPr/>
        </p:nvSpPr>
        <p:spPr>
          <a:xfrm>
            <a:off x="325388" y="275271"/>
            <a:ext cx="8263724" cy="694468"/>
          </a:xfrm>
          <a:prstGeom prst="rect">
            <a:avLst/>
          </a:prstGeom>
          <a:ln>
            <a:noFill/>
          </a:ln>
        </p:spPr>
        <p:txBody>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gn="r" defTabSz="889000">
              <a:lnSpc>
                <a:spcPct val="90000"/>
              </a:lnSpc>
              <a:spcAft>
                <a:spcPct val="35000"/>
              </a:spcAft>
            </a:pPr>
            <a:r>
              <a:rPr lang="he-IL" sz="3200" b="1" dirty="0">
                <a:solidFill>
                  <a:schemeClr val="bg1"/>
                </a:solidFill>
                <a:latin typeface="Rubik" pitchFamily="2" charset="-79"/>
                <a:cs typeface="Rubik" panose="00000500000000000000" pitchFamily="2" charset="-79"/>
              </a:rPr>
              <a:t>רקע</a:t>
            </a:r>
            <a:endParaRPr lang="en-US" sz="3200" b="1" dirty="0">
              <a:solidFill>
                <a:schemeClr val="bg1"/>
              </a:solidFill>
              <a:latin typeface="Rubik" pitchFamily="2" charset="-79"/>
              <a:cs typeface="Rubik" panose="00000500000000000000" pitchFamily="2" charset="-79"/>
            </a:endParaRPr>
          </a:p>
        </p:txBody>
      </p:sp>
      <p:sp>
        <p:nvSpPr>
          <p:cNvPr id="2" name="מלבן 1">
            <a:extLst>
              <a:ext uri="{FF2B5EF4-FFF2-40B4-BE49-F238E27FC236}">
                <a16:creationId xmlns:a16="http://schemas.microsoft.com/office/drawing/2014/main" id="{0319E058-AC0C-4F92-BE3F-AC6B140AF3CE}"/>
              </a:ext>
            </a:extLst>
          </p:cNvPr>
          <p:cNvSpPr/>
          <p:nvPr/>
        </p:nvSpPr>
        <p:spPr>
          <a:xfrm>
            <a:off x="-26568" y="1350899"/>
            <a:ext cx="8698055" cy="830997"/>
          </a:xfrm>
          <a:prstGeom prst="rect">
            <a:avLst/>
          </a:prstGeom>
        </p:spPr>
        <p:txBody>
          <a:bodyPr wrap="square">
            <a:spAutoFit/>
          </a:bodyPr>
          <a:lstStyle/>
          <a:p>
            <a:r>
              <a:rPr lang="he-IL" sz="1600" dirty="0">
                <a:solidFill>
                  <a:schemeClr val="tx1">
                    <a:hueOff val="0"/>
                    <a:satOff val="0"/>
                    <a:lumOff val="0"/>
                    <a:alphaOff val="0"/>
                  </a:schemeClr>
                </a:solidFill>
                <a:latin typeface="Rubik" pitchFamily="2" charset="-79"/>
                <a:cs typeface="Rubik" pitchFamily="2" charset="-79"/>
              </a:rPr>
              <a:t>לאחר הפעלת הממשק ומילוי אוטומטי של פרטי הקרקע, יכול עורך הבקשה </a:t>
            </a:r>
          </a:p>
          <a:p>
            <a:endParaRPr lang="he-IL" sz="1600" b="1" dirty="0">
              <a:solidFill>
                <a:schemeClr val="tx1">
                  <a:hueOff val="0"/>
                  <a:satOff val="0"/>
                  <a:lumOff val="0"/>
                  <a:alphaOff val="0"/>
                </a:schemeClr>
              </a:solidFill>
              <a:latin typeface="Rubik" pitchFamily="2" charset="-79"/>
              <a:cs typeface="Rubik" pitchFamily="2" charset="-79"/>
            </a:endParaRPr>
          </a:p>
          <a:p>
            <a:r>
              <a:rPr lang="he-IL" sz="1600" b="1" dirty="0">
                <a:solidFill>
                  <a:schemeClr val="tx1">
                    <a:hueOff val="0"/>
                    <a:satOff val="0"/>
                    <a:lumOff val="0"/>
                    <a:alphaOff val="0"/>
                  </a:schemeClr>
                </a:solidFill>
                <a:latin typeface="Rubik" pitchFamily="2" charset="-79"/>
                <a:cs typeface="Rubik" pitchFamily="2" charset="-79"/>
              </a:rPr>
              <a:t>לערוך את פרטי הקרקע ולצמצם את תחום הפרטים </a:t>
            </a:r>
            <a:r>
              <a:rPr lang="he-IL" sz="1600" dirty="0">
                <a:solidFill>
                  <a:schemeClr val="tx1">
                    <a:hueOff val="0"/>
                    <a:satOff val="0"/>
                    <a:lumOff val="0"/>
                    <a:alphaOff val="0"/>
                  </a:schemeClr>
                </a:solidFill>
                <a:latin typeface="Rubik" pitchFamily="2" charset="-79"/>
                <a:cs typeface="Rubik" pitchFamily="2" charset="-79"/>
              </a:rPr>
              <a:t>לאלו הרלוונטיים לנשוא הבקשה:</a:t>
            </a:r>
            <a:endParaRPr lang="en-US" dirty="0"/>
          </a:p>
        </p:txBody>
      </p:sp>
      <p:sp>
        <p:nvSpPr>
          <p:cNvPr id="8" name="מלבן: פינות מעוגלות 7">
            <a:extLst>
              <a:ext uri="{FF2B5EF4-FFF2-40B4-BE49-F238E27FC236}">
                <a16:creationId xmlns:a16="http://schemas.microsoft.com/office/drawing/2014/main" id="{4647B224-21F3-41D2-BE4F-198048DAA173}"/>
              </a:ext>
            </a:extLst>
          </p:cNvPr>
          <p:cNvSpPr/>
          <p:nvPr/>
        </p:nvSpPr>
        <p:spPr>
          <a:xfrm>
            <a:off x="3635896" y="5373216"/>
            <a:ext cx="4795270" cy="648072"/>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9" name="מחבר חץ ישר 8">
            <a:extLst>
              <a:ext uri="{FF2B5EF4-FFF2-40B4-BE49-F238E27FC236}">
                <a16:creationId xmlns:a16="http://schemas.microsoft.com/office/drawing/2014/main" id="{0FC212B7-3A02-420A-9CCD-5AE3379F6AFE}"/>
              </a:ext>
            </a:extLst>
          </p:cNvPr>
          <p:cNvCxnSpPr/>
          <p:nvPr/>
        </p:nvCxnSpPr>
        <p:spPr>
          <a:xfrm flipV="1">
            <a:off x="2843808" y="5373216"/>
            <a:ext cx="0" cy="648072"/>
          </a:xfrm>
          <a:prstGeom prst="straightConnector1">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10" name="כותרת 1">
            <a:extLst>
              <a:ext uri="{FF2B5EF4-FFF2-40B4-BE49-F238E27FC236}">
                <a16:creationId xmlns:a16="http://schemas.microsoft.com/office/drawing/2014/main" id="{5799350A-5968-4076-8E50-AF68E694068B}"/>
              </a:ext>
            </a:extLst>
          </p:cNvPr>
          <p:cNvSpPr txBox="1">
            <a:spLocks/>
          </p:cNvSpPr>
          <p:nvPr/>
        </p:nvSpPr>
        <p:spPr>
          <a:xfrm>
            <a:off x="477788" y="427671"/>
            <a:ext cx="8263724" cy="694468"/>
          </a:xfrm>
          <a:prstGeom prst="rect">
            <a:avLst/>
          </a:prstGeom>
          <a:ln>
            <a:noFill/>
          </a:ln>
        </p:spPr>
        <p:txBody>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gn="r" defTabSz="889000">
              <a:lnSpc>
                <a:spcPct val="90000"/>
              </a:lnSpc>
              <a:spcAft>
                <a:spcPct val="35000"/>
              </a:spcAft>
            </a:pPr>
            <a:r>
              <a:rPr lang="he-IL" sz="3200" b="1" dirty="0">
                <a:solidFill>
                  <a:srgbClr val="B3C85F"/>
                </a:solidFill>
                <a:latin typeface="Rubik" pitchFamily="2" charset="-79"/>
                <a:cs typeface="Rubik" panose="00000500000000000000" pitchFamily="2" charset="-79"/>
              </a:rPr>
              <a:t>ביטוי השינוי במערכת רישוי זמין</a:t>
            </a:r>
            <a:endParaRPr lang="en-US" sz="3200" b="1" dirty="0">
              <a:solidFill>
                <a:srgbClr val="B3C85F"/>
              </a:solidFill>
              <a:latin typeface="Rubik" pitchFamily="2" charset="-79"/>
              <a:cs typeface="Rubik" panose="00000500000000000000" pitchFamily="2" charset="-79"/>
            </a:endParaRPr>
          </a:p>
        </p:txBody>
      </p:sp>
      <p:sp>
        <p:nvSpPr>
          <p:cNvPr id="11" name="תיבת טקסט 10">
            <a:extLst>
              <a:ext uri="{FF2B5EF4-FFF2-40B4-BE49-F238E27FC236}">
                <a16:creationId xmlns:a16="http://schemas.microsoft.com/office/drawing/2014/main" id="{5510C75C-5CA6-4B0F-BBBC-FF605ACFE805}"/>
              </a:ext>
            </a:extLst>
          </p:cNvPr>
          <p:cNvSpPr txBox="1"/>
          <p:nvPr/>
        </p:nvSpPr>
        <p:spPr>
          <a:xfrm>
            <a:off x="6012160" y="908720"/>
            <a:ext cx="2520280" cy="369332"/>
          </a:xfrm>
          <a:prstGeom prst="rect">
            <a:avLst/>
          </a:prstGeom>
          <a:noFill/>
        </p:spPr>
        <p:txBody>
          <a:bodyPr wrap="square" rtlCol="0">
            <a:spAutoFit/>
          </a:bodyPr>
          <a:lstStyle/>
          <a:p>
            <a:r>
              <a:rPr lang="he-IL" dirty="0">
                <a:solidFill>
                  <a:srgbClr val="569345"/>
                </a:solidFill>
              </a:rPr>
              <a:t>שולחן עורך הבקשה</a:t>
            </a:r>
            <a:endParaRPr lang="en-US" dirty="0">
              <a:solidFill>
                <a:srgbClr val="569345"/>
              </a:solidFill>
            </a:endParaRPr>
          </a:p>
        </p:txBody>
      </p:sp>
    </p:spTree>
    <p:extLst>
      <p:ext uri="{BB962C8B-B14F-4D97-AF65-F5344CB8AC3E}">
        <p14:creationId xmlns:p14="http://schemas.microsoft.com/office/powerpoint/2010/main" val="2595865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תמונה 15">
            <a:extLst>
              <a:ext uri="{FF2B5EF4-FFF2-40B4-BE49-F238E27FC236}">
                <a16:creationId xmlns:a16="http://schemas.microsoft.com/office/drawing/2014/main" id="{E8B3F840-1741-413D-8704-78F5DD5F746B}"/>
              </a:ext>
            </a:extLst>
          </p:cNvPr>
          <p:cNvPicPr/>
          <p:nvPr/>
        </p:nvPicPr>
        <p:blipFill rotWithShape="1">
          <a:blip r:embed="rId3"/>
          <a:srcRect t="26294" b="4113"/>
          <a:stretch/>
        </p:blipFill>
        <p:spPr>
          <a:xfrm>
            <a:off x="5833" y="1396018"/>
            <a:ext cx="9138167" cy="5157192"/>
          </a:xfrm>
          <a:prstGeom prst="rect">
            <a:avLst/>
          </a:prstGeom>
        </p:spPr>
      </p:pic>
      <p:sp>
        <p:nvSpPr>
          <p:cNvPr id="19" name="כותרת 1">
            <a:extLst>
              <a:ext uri="{FF2B5EF4-FFF2-40B4-BE49-F238E27FC236}">
                <a16:creationId xmlns:a16="http://schemas.microsoft.com/office/drawing/2014/main" id="{19A53C42-C5B3-4C33-8E90-F9DD7FA2ABF3}"/>
              </a:ext>
            </a:extLst>
          </p:cNvPr>
          <p:cNvSpPr txBox="1">
            <a:spLocks/>
          </p:cNvSpPr>
          <p:nvPr/>
        </p:nvSpPr>
        <p:spPr>
          <a:xfrm>
            <a:off x="857853" y="589118"/>
            <a:ext cx="7669558" cy="694468"/>
          </a:xfrm>
          <a:prstGeom prst="rect">
            <a:avLst/>
          </a:prstGeom>
          <a:solidFill>
            <a:schemeClr val="bg1">
              <a:lumMod val="95000"/>
            </a:schemeClr>
          </a:solidFill>
          <a:ln w="6350">
            <a:solidFill>
              <a:schemeClr val="bg2">
                <a:lumMod val="75000"/>
              </a:schemeClr>
            </a:solidFill>
          </a:ln>
        </p:spPr>
        <p:txBody>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gn="r" defTabSz="889000">
              <a:lnSpc>
                <a:spcPct val="90000"/>
              </a:lnSpc>
              <a:spcAft>
                <a:spcPct val="35000"/>
              </a:spcAft>
            </a:pPr>
            <a:r>
              <a:rPr lang="he-IL" sz="2000" dirty="0">
                <a:solidFill>
                  <a:srgbClr val="FDBA35"/>
                </a:solidFill>
                <a:latin typeface="Arial" panose="020B0604020202020204" pitchFamily="34" charset="0"/>
                <a:ea typeface="Calibri" panose="020F0502020204030204" pitchFamily="34" charset="0"/>
                <a:cs typeface="Arial" panose="020B0604020202020204" pitchFamily="34" charset="0"/>
              </a:rPr>
              <a:t>הנושא בהוראת השעה הקשור בבקשה למידע : צמצום בדיקת התנאים המוקדמים בבקשות למידע ע"י המידען לכדי סבב בדיקה ותיקונים אחד בלבד.</a:t>
            </a:r>
            <a:endParaRPr lang="en-US" sz="3200" b="1" dirty="0">
              <a:solidFill>
                <a:srgbClr val="FDBA35"/>
              </a:solidFill>
              <a:latin typeface="Arial" panose="020B0604020202020204" pitchFamily="34" charset="0"/>
              <a:cs typeface="Arial" panose="020B0604020202020204" pitchFamily="34" charset="0"/>
            </a:endParaRPr>
          </a:p>
        </p:txBody>
      </p:sp>
      <p:sp>
        <p:nvSpPr>
          <p:cNvPr id="2" name="מלבן: פינות מעוגלות 1">
            <a:extLst>
              <a:ext uri="{FF2B5EF4-FFF2-40B4-BE49-F238E27FC236}">
                <a16:creationId xmlns:a16="http://schemas.microsoft.com/office/drawing/2014/main" id="{0319E058-AC0C-4F92-BE3F-AC6B140AF3CE}"/>
              </a:ext>
            </a:extLst>
          </p:cNvPr>
          <p:cNvSpPr/>
          <p:nvPr/>
        </p:nvSpPr>
        <p:spPr>
          <a:xfrm>
            <a:off x="3563888" y="3269110"/>
            <a:ext cx="5256584" cy="1656990"/>
          </a:xfrm>
          <a:prstGeom prst="roundRect">
            <a:avLst>
              <a:gd name="adj" fmla="val 9341"/>
            </a:avLst>
          </a:prstGeom>
          <a:solidFill>
            <a:srgbClr val="FAB834"/>
          </a:solidFill>
        </p:spPr>
        <p:txBody>
          <a:bodyPr wrap="square">
            <a:spAutoFit/>
          </a:bodyPr>
          <a:lstStyle/>
          <a:p>
            <a:pPr>
              <a:lnSpc>
                <a:spcPct val="150000"/>
              </a:lnSpc>
              <a:spcBef>
                <a:spcPts val="200"/>
              </a:spcBef>
              <a:spcAft>
                <a:spcPts val="200"/>
              </a:spcAft>
            </a:pPr>
            <a:r>
              <a:rPr lang="he-IL" sz="1600" dirty="0">
                <a:solidFill>
                  <a:schemeClr val="bg1"/>
                </a:solidFill>
                <a:latin typeface="Rubik" pitchFamily="2" charset="-79"/>
                <a:cs typeface="Rubik" pitchFamily="2" charset="-79"/>
              </a:rPr>
              <a:t>לפעמים תחום המדידה מוגדר באופן שגוי  ובטווח רחב הרבה יותר מתחום המדידה נשוא הבקשה, </a:t>
            </a:r>
          </a:p>
          <a:p>
            <a:pPr>
              <a:lnSpc>
                <a:spcPct val="150000"/>
              </a:lnSpc>
              <a:spcBef>
                <a:spcPts val="200"/>
              </a:spcBef>
              <a:spcAft>
                <a:spcPts val="200"/>
              </a:spcAft>
            </a:pPr>
            <a:r>
              <a:rPr lang="he-IL" sz="1600" dirty="0">
                <a:solidFill>
                  <a:schemeClr val="bg1"/>
                </a:solidFill>
                <a:latin typeface="Rubik" pitchFamily="2" charset="-79"/>
                <a:cs typeface="Rubik" pitchFamily="2" charset="-79"/>
              </a:rPr>
              <a:t>כתוצאה מכך יופיעו רשימות מורחבות ולא מדויקות בשדה פרטי הקרקע המתמלא באופן אוטומטי.</a:t>
            </a:r>
          </a:p>
        </p:txBody>
      </p:sp>
      <p:sp>
        <p:nvSpPr>
          <p:cNvPr id="6" name="כותרת 1">
            <a:extLst>
              <a:ext uri="{FF2B5EF4-FFF2-40B4-BE49-F238E27FC236}">
                <a16:creationId xmlns:a16="http://schemas.microsoft.com/office/drawing/2014/main" id="{EA6193BA-B76B-41D5-86BA-329BE1055842}"/>
              </a:ext>
            </a:extLst>
          </p:cNvPr>
          <p:cNvSpPr txBox="1">
            <a:spLocks/>
          </p:cNvSpPr>
          <p:nvPr/>
        </p:nvSpPr>
        <p:spPr>
          <a:xfrm>
            <a:off x="737221" y="5396"/>
            <a:ext cx="7910822" cy="694468"/>
          </a:xfrm>
          <a:prstGeom prst="rect">
            <a:avLst/>
          </a:prstGeom>
          <a:ln>
            <a:noFill/>
          </a:ln>
        </p:spPr>
        <p:txBody>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gn="r" defTabSz="889000">
              <a:lnSpc>
                <a:spcPct val="90000"/>
              </a:lnSpc>
              <a:spcAft>
                <a:spcPct val="35000"/>
              </a:spcAft>
            </a:pPr>
            <a:r>
              <a:rPr lang="he-IL" sz="3200" b="1" dirty="0">
                <a:solidFill>
                  <a:srgbClr val="FAB834"/>
                </a:solidFill>
                <a:latin typeface="Rubik" pitchFamily="2" charset="-79"/>
                <a:cs typeface="Rubik" panose="00000500000000000000" pitchFamily="2" charset="-79"/>
              </a:rPr>
              <a:t>השלכות הוראות השעה על השימוש בממשק</a:t>
            </a:r>
            <a:endParaRPr lang="en-US" sz="3200" b="1" dirty="0">
              <a:solidFill>
                <a:srgbClr val="FAB834"/>
              </a:solidFill>
              <a:latin typeface="Rubik" pitchFamily="2" charset="-79"/>
              <a:cs typeface="Rubik" panose="00000500000000000000" pitchFamily="2" charset="-79"/>
            </a:endParaRPr>
          </a:p>
        </p:txBody>
      </p:sp>
      <p:pic>
        <p:nvPicPr>
          <p:cNvPr id="7" name="תמונה 6">
            <a:extLst>
              <a:ext uri="{FF2B5EF4-FFF2-40B4-BE49-F238E27FC236}">
                <a16:creationId xmlns:a16="http://schemas.microsoft.com/office/drawing/2014/main" id="{9EDEBF1E-C28D-403F-AA7D-E2A1A7FF2B13}"/>
              </a:ext>
            </a:extLst>
          </p:cNvPr>
          <p:cNvPicPr>
            <a:picLocks noChangeAspect="1"/>
          </p:cNvPicPr>
          <p:nvPr/>
        </p:nvPicPr>
        <p:blipFill>
          <a:blip r:embed="rId4"/>
          <a:stretch>
            <a:fillRect/>
          </a:stretch>
        </p:blipFill>
        <p:spPr>
          <a:xfrm>
            <a:off x="427104" y="1979740"/>
            <a:ext cx="2592288" cy="289852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616962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6DD5B8D-604D-4DFB-9E5F-29F902428F6C}"/>
              </a:ext>
            </a:extLst>
          </p:cNvPr>
          <p:cNvSpPr>
            <a:spLocks noGrp="1"/>
          </p:cNvSpPr>
          <p:nvPr>
            <p:ph type="title"/>
          </p:nvPr>
        </p:nvSpPr>
        <p:spPr>
          <a:xfrm>
            <a:off x="323528" y="44624"/>
            <a:ext cx="8157592" cy="1143000"/>
          </a:xfrm>
        </p:spPr>
        <p:txBody>
          <a:bodyPr>
            <a:normAutofit/>
          </a:bodyPr>
          <a:lstStyle/>
          <a:p>
            <a:r>
              <a:rPr lang="he-IL" sz="3200" dirty="0">
                <a:solidFill>
                  <a:schemeClr val="tx2"/>
                </a:solidFill>
                <a:latin typeface="Rubik" panose="020B0604020202020204" charset="-79"/>
                <a:cs typeface="Rubik" panose="020B0604020202020204" charset="-79"/>
              </a:rPr>
              <a:t>מטרת ההדרכה</a:t>
            </a:r>
            <a:endParaRPr lang="en-US" sz="3200" dirty="0">
              <a:solidFill>
                <a:schemeClr val="tx2"/>
              </a:solidFill>
              <a:latin typeface="Rubik" panose="020B0604020202020204" charset="-79"/>
              <a:cs typeface="Rubik" panose="020B0604020202020204" charset="-79"/>
            </a:endParaRPr>
          </a:p>
        </p:txBody>
      </p:sp>
      <p:sp>
        <p:nvSpPr>
          <p:cNvPr id="22" name="מציין מיקום טקסט 1">
            <a:extLst>
              <a:ext uri="{FF2B5EF4-FFF2-40B4-BE49-F238E27FC236}">
                <a16:creationId xmlns:a16="http://schemas.microsoft.com/office/drawing/2014/main" id="{EB380B83-1DF2-45C6-B182-F2BBAF872C14}"/>
              </a:ext>
            </a:extLst>
          </p:cNvPr>
          <p:cNvSpPr txBox="1">
            <a:spLocks/>
          </p:cNvSpPr>
          <p:nvPr/>
        </p:nvSpPr>
        <p:spPr>
          <a:xfrm>
            <a:off x="1496342" y="1124744"/>
            <a:ext cx="6984778" cy="1731962"/>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sz="2400" dirty="0"/>
              <a:t>לאור כניסת השימוש בממשק מפ"י לשימוש חובה בוועדות רבות, ישנה חשיבות גדולה לשימוש נכון בממשק מפ"י בבקשות למידע להיתר בוועדות המחויבות שימוש בממשק.</a:t>
            </a:r>
          </a:p>
          <a:p>
            <a:pPr marL="0" indent="0">
              <a:buNone/>
            </a:pPr>
            <a:r>
              <a:rPr lang="he-IL" sz="2400" dirty="0"/>
              <a:t>מטרות מדריך זה:</a:t>
            </a:r>
            <a:endParaRPr lang="en-US" sz="2400" dirty="0"/>
          </a:p>
        </p:txBody>
      </p:sp>
      <p:sp>
        <p:nvSpPr>
          <p:cNvPr id="23" name="מציין מיקום טקסט 2">
            <a:extLst>
              <a:ext uri="{FF2B5EF4-FFF2-40B4-BE49-F238E27FC236}">
                <a16:creationId xmlns:a16="http://schemas.microsoft.com/office/drawing/2014/main" id="{F949410D-9236-464B-8A15-7F2B604A3330}"/>
              </a:ext>
            </a:extLst>
          </p:cNvPr>
          <p:cNvSpPr txBox="1">
            <a:spLocks/>
          </p:cNvSpPr>
          <p:nvPr/>
        </p:nvSpPr>
        <p:spPr>
          <a:xfrm>
            <a:off x="3923928" y="2924670"/>
            <a:ext cx="4896544" cy="2808586"/>
          </a:xfrm>
          <a:prstGeom prst="rect">
            <a:avLst/>
          </a:prstGeom>
          <a:solidFill>
            <a:schemeClr val="bg1">
              <a:lumMod val="95000"/>
              <a:alpha val="87000"/>
            </a:schemeClr>
          </a:solidFill>
          <a:ln w="6350">
            <a:solidFill>
              <a:schemeClr val="tx1">
                <a:alpha val="44000"/>
              </a:schemeClr>
            </a:solidFill>
          </a:ln>
        </p:spPr>
        <p:txBody>
          <a:bodyPr>
            <a:normAutofit/>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he-IL" sz="2000" dirty="0"/>
          </a:p>
          <a:p>
            <a:r>
              <a:rPr lang="he-IL" sz="2000" dirty="0"/>
              <a:t>הכרות עם ממשק מפ"י וביטוי השלכותיו על כלל משתמשי הקצה במערכת רישוי זמין.</a:t>
            </a:r>
          </a:p>
          <a:p>
            <a:r>
              <a:rPr lang="he-IL" sz="2000" dirty="0"/>
              <a:t>שימוש נכון בממשק מפ"י.</a:t>
            </a:r>
          </a:p>
          <a:p>
            <a:r>
              <a:rPr lang="he-IL" sz="2000" dirty="0"/>
              <a:t> חשיבות עריכת פרטי הקרקע בעת שימוש בממשק מפ"י בבקשה למידע להיתר.</a:t>
            </a:r>
          </a:p>
          <a:p>
            <a:r>
              <a:rPr lang="he-IL" sz="2000" dirty="0"/>
              <a:t>הקטנת הסיכוי לסגירת הבקשה למידע בעת שימוש בממשק מפ"י.</a:t>
            </a:r>
            <a:endParaRPr lang="en-US" sz="2000" dirty="0"/>
          </a:p>
          <a:p>
            <a:endParaRPr lang="en-US" sz="2000" dirty="0"/>
          </a:p>
        </p:txBody>
      </p:sp>
    </p:spTree>
    <p:extLst>
      <p:ext uri="{BB962C8B-B14F-4D97-AF65-F5344CB8AC3E}">
        <p14:creationId xmlns:p14="http://schemas.microsoft.com/office/powerpoint/2010/main" val="39114073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כותרת 1">
            <a:extLst>
              <a:ext uri="{FF2B5EF4-FFF2-40B4-BE49-F238E27FC236}">
                <a16:creationId xmlns:a16="http://schemas.microsoft.com/office/drawing/2014/main" id="{19A53C42-C5B3-4C33-8E90-F9DD7FA2ABF3}"/>
              </a:ext>
            </a:extLst>
          </p:cNvPr>
          <p:cNvSpPr txBox="1">
            <a:spLocks/>
          </p:cNvSpPr>
          <p:nvPr/>
        </p:nvSpPr>
        <p:spPr>
          <a:xfrm>
            <a:off x="325388" y="275271"/>
            <a:ext cx="8263724" cy="694468"/>
          </a:xfrm>
          <a:prstGeom prst="rect">
            <a:avLst/>
          </a:prstGeom>
          <a:ln>
            <a:noFill/>
          </a:ln>
        </p:spPr>
        <p:txBody>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gn="r" defTabSz="889000">
              <a:lnSpc>
                <a:spcPct val="90000"/>
              </a:lnSpc>
              <a:spcAft>
                <a:spcPct val="35000"/>
              </a:spcAft>
            </a:pPr>
            <a:r>
              <a:rPr lang="he-IL" sz="3200" b="1" dirty="0">
                <a:solidFill>
                  <a:schemeClr val="bg1"/>
                </a:solidFill>
                <a:latin typeface="Rubik" pitchFamily="2" charset="-79"/>
                <a:cs typeface="Rubik" panose="00000500000000000000" pitchFamily="2" charset="-79"/>
              </a:rPr>
              <a:t>הצגת הבעיה</a:t>
            </a:r>
            <a:endParaRPr lang="en-US" sz="3200" b="1" dirty="0">
              <a:solidFill>
                <a:schemeClr val="bg1"/>
              </a:solidFill>
              <a:latin typeface="Rubik" pitchFamily="2" charset="-79"/>
              <a:cs typeface="Rubik" panose="00000500000000000000" pitchFamily="2" charset="-79"/>
            </a:endParaRPr>
          </a:p>
        </p:txBody>
      </p:sp>
      <p:sp>
        <p:nvSpPr>
          <p:cNvPr id="2" name="מלבן 1">
            <a:extLst>
              <a:ext uri="{FF2B5EF4-FFF2-40B4-BE49-F238E27FC236}">
                <a16:creationId xmlns:a16="http://schemas.microsoft.com/office/drawing/2014/main" id="{0319E058-AC0C-4F92-BE3F-AC6B140AF3CE}"/>
              </a:ext>
            </a:extLst>
          </p:cNvPr>
          <p:cNvSpPr/>
          <p:nvPr/>
        </p:nvSpPr>
        <p:spPr>
          <a:xfrm>
            <a:off x="-74780" y="1356341"/>
            <a:ext cx="8698055" cy="841897"/>
          </a:xfrm>
          <a:prstGeom prst="rect">
            <a:avLst/>
          </a:prstGeom>
        </p:spPr>
        <p:txBody>
          <a:bodyPr wrap="square">
            <a:spAutoFit/>
          </a:bodyPr>
          <a:lstStyle/>
          <a:p>
            <a:pPr>
              <a:lnSpc>
                <a:spcPct val="150000"/>
              </a:lnSpc>
              <a:spcBef>
                <a:spcPts val="200"/>
              </a:spcBef>
              <a:spcAft>
                <a:spcPts val="200"/>
              </a:spcAft>
            </a:pPr>
            <a:r>
              <a:rPr lang="he-IL" sz="1600" dirty="0">
                <a:solidFill>
                  <a:schemeClr val="dk1"/>
                </a:solidFill>
                <a:latin typeface="Rubik" panose="00000500000000000000" pitchFamily="2" charset="-79"/>
                <a:cs typeface="Rubik" panose="00000500000000000000" pitchFamily="2" charset="-79"/>
              </a:rPr>
              <a:t>טרם כניסת הוראות שעה לתוקף ניתן היה לדחות את הבקשה למידע שוב ושוב אם הבקשה </a:t>
            </a:r>
          </a:p>
          <a:p>
            <a:pPr>
              <a:lnSpc>
                <a:spcPct val="150000"/>
              </a:lnSpc>
              <a:spcBef>
                <a:spcPts val="200"/>
              </a:spcBef>
              <a:spcAft>
                <a:spcPts val="200"/>
              </a:spcAft>
            </a:pPr>
            <a:r>
              <a:rPr lang="he-IL" sz="1600" dirty="0">
                <a:solidFill>
                  <a:schemeClr val="dk1"/>
                </a:solidFill>
                <a:latin typeface="Rubik" panose="00000500000000000000" pitchFamily="2" charset="-79"/>
                <a:cs typeface="Rubik" panose="00000500000000000000" pitchFamily="2" charset="-79"/>
              </a:rPr>
              <a:t>לא תאמה את התנאים המוקדמים על פי התקנות.</a:t>
            </a:r>
          </a:p>
        </p:txBody>
      </p:sp>
      <p:sp>
        <p:nvSpPr>
          <p:cNvPr id="7" name="תיבת טקסט 14">
            <a:extLst>
              <a:ext uri="{FF2B5EF4-FFF2-40B4-BE49-F238E27FC236}">
                <a16:creationId xmlns:a16="http://schemas.microsoft.com/office/drawing/2014/main" id="{CF287561-6653-4059-A4EA-4F60E274F9E0}"/>
              </a:ext>
            </a:extLst>
          </p:cNvPr>
          <p:cNvSpPr txBox="1"/>
          <p:nvPr/>
        </p:nvSpPr>
        <p:spPr>
          <a:xfrm>
            <a:off x="2638874" y="4042867"/>
            <a:ext cx="5815882" cy="2539862"/>
          </a:xfrm>
          <a:prstGeom prst="rect">
            <a:avLst/>
          </a:prstGeom>
          <a:solidFill>
            <a:srgbClr val="FAB834"/>
          </a:solidFill>
        </p:spPr>
        <p:txBody>
          <a:bodyPr wrap="square">
            <a:spAutoFit/>
          </a:bodyPr>
          <a:lstStyle/>
          <a:p>
            <a:pPr>
              <a:lnSpc>
                <a:spcPct val="150000"/>
              </a:lnSpc>
              <a:spcBef>
                <a:spcPts val="200"/>
              </a:spcBef>
              <a:spcAft>
                <a:spcPts val="200"/>
              </a:spcAft>
            </a:pPr>
            <a:r>
              <a:rPr lang="he-IL" dirty="0">
                <a:solidFill>
                  <a:schemeClr val="bg1"/>
                </a:solidFill>
                <a:latin typeface="Rubik" pitchFamily="2" charset="-79"/>
                <a:cs typeface="Rubik" pitchFamily="2" charset="-79"/>
              </a:rPr>
              <a:t>רשימות פרטי קרקע מורחבות ולא מדויקות גרמה לעיכוב התהליך ולדחיית הבקשות. כל עוד בקשות למידע שלא תאמו את התנאים מוקדמים לרבות פרטי קרקע שאינם תואמים את נשוא הבקשה, הועברו באופן אקטיבי  על ידי המידענים לשלב המידע התכנוני ולא נקלטו בקשות למידע שכללו פרטי קרקע לא מורחבים </a:t>
            </a:r>
            <a:r>
              <a:rPr lang="he-IL" dirty="0" err="1">
                <a:solidFill>
                  <a:schemeClr val="bg1"/>
                </a:solidFill>
                <a:latin typeface="Rubik" pitchFamily="2" charset="-79"/>
                <a:cs typeface="Rubik" pitchFamily="2" charset="-79"/>
              </a:rPr>
              <a:t>מדוייקים</a:t>
            </a:r>
            <a:r>
              <a:rPr lang="he-IL" dirty="0">
                <a:solidFill>
                  <a:schemeClr val="bg1"/>
                </a:solidFill>
                <a:latin typeface="Rubik" pitchFamily="2" charset="-79"/>
                <a:cs typeface="Rubik" pitchFamily="2" charset="-79"/>
              </a:rPr>
              <a:t>. </a:t>
            </a:r>
            <a:endParaRPr lang="en-US" dirty="0">
              <a:solidFill>
                <a:schemeClr val="bg1"/>
              </a:solidFill>
              <a:latin typeface="Rubik" pitchFamily="2" charset="-79"/>
              <a:cs typeface="Rubik" pitchFamily="2" charset="-79"/>
            </a:endParaRPr>
          </a:p>
        </p:txBody>
      </p:sp>
      <p:pic>
        <p:nvPicPr>
          <p:cNvPr id="4" name="תמונה 3">
            <a:extLst>
              <a:ext uri="{FF2B5EF4-FFF2-40B4-BE49-F238E27FC236}">
                <a16:creationId xmlns:a16="http://schemas.microsoft.com/office/drawing/2014/main" id="{B3BC162E-337C-4D95-9EE0-C79821EC3C0D}"/>
              </a:ext>
            </a:extLst>
          </p:cNvPr>
          <p:cNvPicPr>
            <a:picLocks noChangeAspect="1"/>
          </p:cNvPicPr>
          <p:nvPr/>
        </p:nvPicPr>
        <p:blipFill rotWithShape="1">
          <a:blip r:embed="rId3"/>
          <a:srcRect l="62845" t="62880" b="16045"/>
          <a:stretch/>
        </p:blipFill>
        <p:spPr>
          <a:xfrm>
            <a:off x="4457250" y="2419354"/>
            <a:ext cx="2257910" cy="632312"/>
          </a:xfrm>
          <a:prstGeom prst="rect">
            <a:avLst/>
          </a:prstGeom>
        </p:spPr>
      </p:pic>
      <p:grpSp>
        <p:nvGrpSpPr>
          <p:cNvPr id="10" name="קבוצה 9">
            <a:extLst>
              <a:ext uri="{FF2B5EF4-FFF2-40B4-BE49-F238E27FC236}">
                <a16:creationId xmlns:a16="http://schemas.microsoft.com/office/drawing/2014/main" id="{7E69560C-468E-4D00-8C1D-47DDC96F6B68}"/>
              </a:ext>
            </a:extLst>
          </p:cNvPr>
          <p:cNvGrpSpPr/>
          <p:nvPr/>
        </p:nvGrpSpPr>
        <p:grpSpPr>
          <a:xfrm>
            <a:off x="6795956" y="2309541"/>
            <a:ext cx="1845595" cy="1902361"/>
            <a:chOff x="1316286" y="2952015"/>
            <a:chExt cx="2552481" cy="2416778"/>
          </a:xfrm>
        </p:grpSpPr>
        <p:sp>
          <p:nvSpPr>
            <p:cNvPr id="11" name="חץ: ימינה מחורץ 10">
              <a:extLst>
                <a:ext uri="{FF2B5EF4-FFF2-40B4-BE49-F238E27FC236}">
                  <a16:creationId xmlns:a16="http://schemas.microsoft.com/office/drawing/2014/main" id="{395F4733-0C47-441F-B4E5-3464316F08AF}"/>
                </a:ext>
              </a:extLst>
            </p:cNvPr>
            <p:cNvSpPr/>
            <p:nvPr/>
          </p:nvSpPr>
          <p:spPr>
            <a:xfrm rot="10800000">
              <a:off x="1316286" y="2952015"/>
              <a:ext cx="2552481" cy="1048060"/>
            </a:xfrm>
            <a:prstGeom prst="notchedRightArrow">
              <a:avLst/>
            </a:prstGeom>
            <a:gradFill flip="none" rotWithShape="1">
              <a:gsLst>
                <a:gs pos="0">
                  <a:srgbClr val="569345">
                    <a:shade val="30000"/>
                    <a:satMod val="115000"/>
                  </a:srgbClr>
                </a:gs>
                <a:gs pos="50000">
                  <a:srgbClr val="569345">
                    <a:shade val="67500"/>
                    <a:satMod val="115000"/>
                  </a:srgbClr>
                </a:gs>
                <a:gs pos="100000">
                  <a:srgbClr val="569345">
                    <a:shade val="100000"/>
                    <a:satMod val="115000"/>
                  </a:srgbClr>
                </a:gs>
              </a:gsLst>
              <a:path path="circle">
                <a:fillToRect l="100000" b="100000"/>
              </a:path>
              <a:tileRect t="-100000" r="-100000"/>
            </a:gra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2" name="אליפסה 11">
              <a:extLst>
                <a:ext uri="{FF2B5EF4-FFF2-40B4-BE49-F238E27FC236}">
                  <a16:creationId xmlns:a16="http://schemas.microsoft.com/office/drawing/2014/main" id="{33B76CA1-F873-469A-933B-CA1EA9188EA9}"/>
                </a:ext>
              </a:extLst>
            </p:cNvPr>
            <p:cNvSpPr/>
            <p:nvPr/>
          </p:nvSpPr>
          <p:spPr>
            <a:xfrm>
              <a:off x="2013405" y="3283559"/>
              <a:ext cx="419224" cy="419224"/>
            </a:xfrm>
            <a:prstGeom prst="ellipse">
              <a:avLst/>
            </a:prstGeom>
            <a:solidFill>
              <a:srgbClr val="3377B9"/>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צורה חופשית: צורה 12">
              <a:extLst>
                <a:ext uri="{FF2B5EF4-FFF2-40B4-BE49-F238E27FC236}">
                  <a16:creationId xmlns:a16="http://schemas.microsoft.com/office/drawing/2014/main" id="{0AD2AA8F-CBA0-41C5-92D2-2AFD37D34E78}"/>
                </a:ext>
              </a:extLst>
            </p:cNvPr>
            <p:cNvSpPr/>
            <p:nvPr/>
          </p:nvSpPr>
          <p:spPr>
            <a:xfrm>
              <a:off x="1987969" y="3691897"/>
              <a:ext cx="1622458" cy="1676896"/>
            </a:xfrm>
            <a:custGeom>
              <a:avLst/>
              <a:gdLst>
                <a:gd name="connsiteX0" fmla="*/ 0 w 1622458"/>
                <a:gd name="connsiteY0" fmla="*/ 0 h 1676896"/>
                <a:gd name="connsiteX1" fmla="*/ 1622458 w 1622458"/>
                <a:gd name="connsiteY1" fmla="*/ 0 h 1676896"/>
                <a:gd name="connsiteX2" fmla="*/ 1622458 w 1622458"/>
                <a:gd name="connsiteY2" fmla="*/ 1676896 h 1676896"/>
                <a:gd name="connsiteX3" fmla="*/ 0 w 1622458"/>
                <a:gd name="connsiteY3" fmla="*/ 1676896 h 1676896"/>
                <a:gd name="connsiteX4" fmla="*/ 0 w 1622458"/>
                <a:gd name="connsiteY4" fmla="*/ 0 h 1676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2458" h="1676896">
                  <a:moveTo>
                    <a:pt x="0" y="0"/>
                  </a:moveTo>
                  <a:lnTo>
                    <a:pt x="1622458" y="0"/>
                  </a:lnTo>
                  <a:lnTo>
                    <a:pt x="1622458" y="1676896"/>
                  </a:lnTo>
                  <a:lnTo>
                    <a:pt x="0" y="167689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63576" tIns="163576" rIns="163576" bIns="163576" numCol="1" spcCol="1270" anchor="t" anchorCtr="0">
              <a:noAutofit/>
            </a:bodyPr>
            <a:lstStyle/>
            <a:p>
              <a:pPr marL="0" lvl="0" indent="0" algn="ctr" defTabSz="1022350" rtl="1">
                <a:lnSpc>
                  <a:spcPct val="90000"/>
                </a:lnSpc>
                <a:spcBef>
                  <a:spcPct val="0"/>
                </a:spcBef>
                <a:spcAft>
                  <a:spcPct val="35000"/>
                </a:spcAft>
                <a:buNone/>
              </a:pPr>
              <a:r>
                <a:rPr lang="he-IL" sz="2300" kern="1200" dirty="0">
                  <a:latin typeface="Rubik" pitchFamily="2" charset="-79"/>
                  <a:cs typeface="Rubik" pitchFamily="2" charset="-79"/>
                </a:rPr>
                <a:t>הגשה לסבב חוזר</a:t>
              </a:r>
            </a:p>
          </p:txBody>
        </p:sp>
      </p:grpSp>
      <p:sp>
        <p:nvSpPr>
          <p:cNvPr id="14" name="כותרת 1">
            <a:extLst>
              <a:ext uri="{FF2B5EF4-FFF2-40B4-BE49-F238E27FC236}">
                <a16:creationId xmlns:a16="http://schemas.microsoft.com/office/drawing/2014/main" id="{89C2B342-B496-4722-B8F3-72EB83EC815E}"/>
              </a:ext>
            </a:extLst>
          </p:cNvPr>
          <p:cNvSpPr txBox="1">
            <a:spLocks/>
          </p:cNvSpPr>
          <p:nvPr/>
        </p:nvSpPr>
        <p:spPr>
          <a:xfrm>
            <a:off x="755576" y="5107"/>
            <a:ext cx="7910822" cy="694468"/>
          </a:xfrm>
          <a:prstGeom prst="rect">
            <a:avLst/>
          </a:prstGeom>
          <a:ln>
            <a:noFill/>
          </a:ln>
        </p:spPr>
        <p:txBody>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gn="r" defTabSz="889000">
              <a:lnSpc>
                <a:spcPct val="90000"/>
              </a:lnSpc>
              <a:spcAft>
                <a:spcPct val="35000"/>
              </a:spcAft>
            </a:pPr>
            <a:r>
              <a:rPr lang="he-IL" sz="3200" b="1" dirty="0">
                <a:solidFill>
                  <a:srgbClr val="FAB834"/>
                </a:solidFill>
                <a:latin typeface="Rubik" pitchFamily="2" charset="-79"/>
                <a:cs typeface="Rubik" panose="00000500000000000000" pitchFamily="2" charset="-79"/>
              </a:rPr>
              <a:t>השלכות הוראות השעה על השימוש בממשק</a:t>
            </a:r>
            <a:endParaRPr lang="en-US" sz="3200" b="1" dirty="0">
              <a:solidFill>
                <a:srgbClr val="FAB834"/>
              </a:solidFill>
              <a:latin typeface="Rubik" pitchFamily="2" charset="-79"/>
              <a:cs typeface="Rubik" panose="00000500000000000000" pitchFamily="2" charset="-79"/>
            </a:endParaRPr>
          </a:p>
        </p:txBody>
      </p:sp>
    </p:spTree>
    <p:extLst>
      <p:ext uri="{BB962C8B-B14F-4D97-AF65-F5344CB8AC3E}">
        <p14:creationId xmlns:p14="http://schemas.microsoft.com/office/powerpoint/2010/main" val="17125552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1">
            <a:extLst>
              <a:ext uri="{FF2B5EF4-FFF2-40B4-BE49-F238E27FC236}">
                <a16:creationId xmlns:a16="http://schemas.microsoft.com/office/drawing/2014/main" id="{E74AFB06-16AA-410B-B509-106D2E3AA169}"/>
              </a:ext>
            </a:extLst>
          </p:cNvPr>
          <p:cNvSpPr txBox="1">
            <a:spLocks/>
          </p:cNvSpPr>
          <p:nvPr/>
        </p:nvSpPr>
        <p:spPr>
          <a:xfrm>
            <a:off x="-1188640" y="241086"/>
            <a:ext cx="11194581" cy="1134122"/>
          </a:xfrm>
          <a:prstGeom prst="rect">
            <a:avLst/>
          </a:prstGeom>
          <a:ln>
            <a:noFill/>
          </a:ln>
        </p:spPr>
        <p:txBody>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defTabSz="889000">
              <a:lnSpc>
                <a:spcPct val="90000"/>
              </a:lnSpc>
              <a:spcAft>
                <a:spcPct val="35000"/>
              </a:spcAft>
            </a:pPr>
            <a:endParaRPr lang="en-US" sz="3200" b="1" dirty="0">
              <a:solidFill>
                <a:schemeClr val="bg1"/>
              </a:solidFill>
              <a:latin typeface="Rubik" panose="00000500000000000000" pitchFamily="2" charset="-79"/>
              <a:cs typeface="Rubik" panose="00000500000000000000" pitchFamily="2" charset="-79"/>
            </a:endParaRPr>
          </a:p>
        </p:txBody>
      </p:sp>
      <p:sp>
        <p:nvSpPr>
          <p:cNvPr id="12" name="כותרת 1">
            <a:extLst>
              <a:ext uri="{FF2B5EF4-FFF2-40B4-BE49-F238E27FC236}">
                <a16:creationId xmlns:a16="http://schemas.microsoft.com/office/drawing/2014/main" id="{EA4D9136-7388-4713-A871-B19A4818D26C}"/>
              </a:ext>
            </a:extLst>
          </p:cNvPr>
          <p:cNvSpPr txBox="1">
            <a:spLocks/>
          </p:cNvSpPr>
          <p:nvPr/>
        </p:nvSpPr>
        <p:spPr>
          <a:xfrm>
            <a:off x="325388" y="275271"/>
            <a:ext cx="8263724" cy="694468"/>
          </a:xfrm>
          <a:prstGeom prst="rect">
            <a:avLst/>
          </a:prstGeom>
          <a:ln>
            <a:noFill/>
          </a:ln>
        </p:spPr>
        <p:txBody>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gn="r"/>
            <a:r>
              <a:rPr lang="he-IL" sz="3200" b="1" dirty="0">
                <a:solidFill>
                  <a:schemeClr val="bg1"/>
                </a:solidFill>
                <a:latin typeface="Rubik" pitchFamily="2" charset="-79"/>
                <a:cs typeface="Rubik" panose="00000500000000000000" pitchFamily="2" charset="-79"/>
              </a:rPr>
              <a:t>השינוי בעקבות הוראת השעה</a:t>
            </a:r>
          </a:p>
        </p:txBody>
      </p:sp>
      <p:sp>
        <p:nvSpPr>
          <p:cNvPr id="3" name="מלבן 2">
            <a:extLst>
              <a:ext uri="{FF2B5EF4-FFF2-40B4-BE49-F238E27FC236}">
                <a16:creationId xmlns:a16="http://schemas.microsoft.com/office/drawing/2014/main" id="{B78E4FF9-37D3-4BE4-9378-4F176E9A4561}"/>
              </a:ext>
            </a:extLst>
          </p:cNvPr>
          <p:cNvSpPr/>
          <p:nvPr/>
        </p:nvSpPr>
        <p:spPr>
          <a:xfrm>
            <a:off x="449796" y="1216087"/>
            <a:ext cx="8244408" cy="790601"/>
          </a:xfrm>
          <a:prstGeom prst="rect">
            <a:avLst/>
          </a:prstGeom>
        </p:spPr>
        <p:txBody>
          <a:bodyPr wrap="square">
            <a:spAutoFit/>
          </a:bodyPr>
          <a:lstStyle/>
          <a:p>
            <a:pPr>
              <a:lnSpc>
                <a:spcPct val="150000"/>
              </a:lnSpc>
              <a:spcBef>
                <a:spcPts val="200"/>
              </a:spcBef>
              <a:spcAft>
                <a:spcPts val="200"/>
              </a:spcAft>
            </a:pPr>
            <a:r>
              <a:rPr lang="he-IL" sz="1600" dirty="0">
                <a:solidFill>
                  <a:schemeClr val="dk1"/>
                </a:solidFill>
                <a:latin typeface="Rubik" panose="00000500000000000000" pitchFamily="2" charset="-79"/>
                <a:cs typeface="Rubik" panose="00000500000000000000" pitchFamily="2" charset="-79"/>
              </a:rPr>
              <a:t>הוראות השעה קבעו כי לא יהיו סבבים חוזרים של בדיקת תנאים מוקדמים אלא </a:t>
            </a:r>
            <a:r>
              <a:rPr lang="he-IL" sz="1600" b="1" dirty="0">
                <a:solidFill>
                  <a:srgbClr val="569345"/>
                </a:solidFill>
                <a:latin typeface="Rubik" panose="00000500000000000000" pitchFamily="2" charset="-79"/>
                <a:cs typeface="Rubik" panose="00000500000000000000" pitchFamily="2" charset="-79"/>
              </a:rPr>
              <a:t>סבב אחד בלבד,</a:t>
            </a:r>
            <a:r>
              <a:rPr lang="he-IL" sz="1600" dirty="0">
                <a:solidFill>
                  <a:srgbClr val="569345"/>
                </a:solidFill>
                <a:latin typeface="Rubik" panose="00000500000000000000" pitchFamily="2" charset="-79"/>
                <a:cs typeface="Rubik" panose="00000500000000000000" pitchFamily="2" charset="-79"/>
              </a:rPr>
              <a:t> </a:t>
            </a:r>
            <a:r>
              <a:rPr lang="he-IL" sz="1600" dirty="0">
                <a:solidFill>
                  <a:schemeClr val="dk1"/>
                </a:solidFill>
                <a:latin typeface="Rubik" panose="00000500000000000000" pitchFamily="2" charset="-79"/>
                <a:cs typeface="Rubik" panose="00000500000000000000" pitchFamily="2" charset="-79"/>
              </a:rPr>
              <a:t>כשתוגש הבקשה מחדש היא תקלט באופן אוטומטי לשלב </a:t>
            </a:r>
            <a:r>
              <a:rPr lang="he-IL" sz="1600" b="1" dirty="0">
                <a:solidFill>
                  <a:srgbClr val="569345"/>
                </a:solidFill>
                <a:latin typeface="Rubik" panose="00000500000000000000" pitchFamily="2" charset="-79"/>
                <a:cs typeface="Rubik" panose="00000500000000000000" pitchFamily="2" charset="-79"/>
              </a:rPr>
              <a:t>הזנת המידע התכנוני:</a:t>
            </a:r>
            <a:endParaRPr lang="en-US" sz="1600" b="1" dirty="0">
              <a:solidFill>
                <a:srgbClr val="569345"/>
              </a:solidFill>
              <a:latin typeface="Rubik" panose="00000500000000000000" pitchFamily="2" charset="-79"/>
              <a:cs typeface="Rubik" panose="00000500000000000000" pitchFamily="2" charset="-79"/>
            </a:endParaRPr>
          </a:p>
        </p:txBody>
      </p:sp>
      <p:pic>
        <p:nvPicPr>
          <p:cNvPr id="10" name="תמונה 9">
            <a:extLst>
              <a:ext uri="{FF2B5EF4-FFF2-40B4-BE49-F238E27FC236}">
                <a16:creationId xmlns:a16="http://schemas.microsoft.com/office/drawing/2014/main" id="{E2EF76CC-7110-4D80-AA7A-10307E0D22A5}"/>
              </a:ext>
            </a:extLst>
          </p:cNvPr>
          <p:cNvPicPr>
            <a:picLocks noChangeAspect="1"/>
          </p:cNvPicPr>
          <p:nvPr/>
        </p:nvPicPr>
        <p:blipFill>
          <a:blip r:embed="rId3"/>
          <a:stretch>
            <a:fillRect/>
          </a:stretch>
        </p:blipFill>
        <p:spPr>
          <a:xfrm>
            <a:off x="1907704" y="2204864"/>
            <a:ext cx="6625352" cy="4518673"/>
          </a:xfrm>
          <a:prstGeom prst="rect">
            <a:avLst/>
          </a:prstGeom>
          <a:ln>
            <a:solidFill>
              <a:schemeClr val="bg1">
                <a:lumMod val="75000"/>
              </a:schemeClr>
            </a:solidFill>
          </a:ln>
        </p:spPr>
      </p:pic>
      <p:sp>
        <p:nvSpPr>
          <p:cNvPr id="5" name="מלבן: פינות מעוגלות 4">
            <a:extLst>
              <a:ext uri="{FF2B5EF4-FFF2-40B4-BE49-F238E27FC236}">
                <a16:creationId xmlns:a16="http://schemas.microsoft.com/office/drawing/2014/main" id="{7E182EA4-A0D2-46CA-AC55-FD2144D9BC33}"/>
              </a:ext>
            </a:extLst>
          </p:cNvPr>
          <p:cNvSpPr/>
          <p:nvPr/>
        </p:nvSpPr>
        <p:spPr>
          <a:xfrm>
            <a:off x="1923656" y="5175578"/>
            <a:ext cx="6496672" cy="360040"/>
          </a:xfrm>
          <a:prstGeom prst="roundRect">
            <a:avLst/>
          </a:prstGeom>
          <a:noFill/>
          <a:ln w="76200">
            <a:solidFill>
              <a:srgbClr val="FAB83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כותרת 1">
            <a:extLst>
              <a:ext uri="{FF2B5EF4-FFF2-40B4-BE49-F238E27FC236}">
                <a16:creationId xmlns:a16="http://schemas.microsoft.com/office/drawing/2014/main" id="{1514A6B2-1564-4B65-AB14-F5BDE7E74C03}"/>
              </a:ext>
            </a:extLst>
          </p:cNvPr>
          <p:cNvSpPr txBox="1">
            <a:spLocks/>
          </p:cNvSpPr>
          <p:nvPr/>
        </p:nvSpPr>
        <p:spPr>
          <a:xfrm>
            <a:off x="755576" y="5107"/>
            <a:ext cx="7910822" cy="694468"/>
          </a:xfrm>
          <a:prstGeom prst="rect">
            <a:avLst/>
          </a:prstGeom>
          <a:ln>
            <a:noFill/>
          </a:ln>
        </p:spPr>
        <p:txBody>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gn="r" defTabSz="889000">
              <a:lnSpc>
                <a:spcPct val="90000"/>
              </a:lnSpc>
              <a:spcAft>
                <a:spcPct val="35000"/>
              </a:spcAft>
            </a:pPr>
            <a:r>
              <a:rPr lang="he-IL" sz="3200" b="1" dirty="0">
                <a:solidFill>
                  <a:srgbClr val="FAB834"/>
                </a:solidFill>
                <a:latin typeface="Rubik" pitchFamily="2" charset="-79"/>
                <a:cs typeface="Rubik" panose="00000500000000000000" pitchFamily="2" charset="-79"/>
              </a:rPr>
              <a:t>השלכות הוראות השעה על השימוש בממשק</a:t>
            </a:r>
            <a:endParaRPr lang="en-US" sz="3200" b="1" dirty="0">
              <a:solidFill>
                <a:srgbClr val="FAB834"/>
              </a:solidFill>
              <a:latin typeface="Rubik" pitchFamily="2" charset="-79"/>
              <a:cs typeface="Rubik" panose="00000500000000000000" pitchFamily="2" charset="-79"/>
            </a:endParaRPr>
          </a:p>
        </p:txBody>
      </p:sp>
      <p:sp>
        <p:nvSpPr>
          <p:cNvPr id="9" name="תיבת טקסט 8">
            <a:extLst>
              <a:ext uri="{FF2B5EF4-FFF2-40B4-BE49-F238E27FC236}">
                <a16:creationId xmlns:a16="http://schemas.microsoft.com/office/drawing/2014/main" id="{9BB07983-DB3C-4090-B959-E84C08826BF5}"/>
              </a:ext>
            </a:extLst>
          </p:cNvPr>
          <p:cNvSpPr txBox="1"/>
          <p:nvPr/>
        </p:nvSpPr>
        <p:spPr>
          <a:xfrm>
            <a:off x="6012160" y="534841"/>
            <a:ext cx="2520280" cy="369332"/>
          </a:xfrm>
          <a:prstGeom prst="rect">
            <a:avLst/>
          </a:prstGeom>
          <a:noFill/>
        </p:spPr>
        <p:txBody>
          <a:bodyPr wrap="square" rtlCol="0">
            <a:spAutoFit/>
          </a:bodyPr>
          <a:lstStyle/>
          <a:p>
            <a:r>
              <a:rPr lang="he-IL" dirty="0">
                <a:solidFill>
                  <a:srgbClr val="FF782B"/>
                </a:solidFill>
              </a:rPr>
              <a:t>שולחן רשות רישוי</a:t>
            </a:r>
            <a:endParaRPr lang="en-US" dirty="0">
              <a:solidFill>
                <a:srgbClr val="FF782B"/>
              </a:solidFill>
            </a:endParaRPr>
          </a:p>
        </p:txBody>
      </p:sp>
    </p:spTree>
    <p:extLst>
      <p:ext uri="{BB962C8B-B14F-4D97-AF65-F5344CB8AC3E}">
        <p14:creationId xmlns:p14="http://schemas.microsoft.com/office/powerpoint/2010/main" val="11717389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תמונה 6">
            <a:extLst>
              <a:ext uri="{FF2B5EF4-FFF2-40B4-BE49-F238E27FC236}">
                <a16:creationId xmlns:a16="http://schemas.microsoft.com/office/drawing/2014/main" id="{B3594E18-DFB1-41D7-94A7-667A8480FCC3}"/>
              </a:ext>
            </a:extLst>
          </p:cNvPr>
          <p:cNvPicPr>
            <a:picLocks noChangeAspect="1"/>
          </p:cNvPicPr>
          <p:nvPr/>
        </p:nvPicPr>
        <p:blipFill>
          <a:blip r:embed="rId3"/>
          <a:stretch>
            <a:fillRect/>
          </a:stretch>
        </p:blipFill>
        <p:spPr>
          <a:xfrm>
            <a:off x="179513" y="2525982"/>
            <a:ext cx="7704928" cy="4245969"/>
          </a:xfrm>
          <a:prstGeom prst="rect">
            <a:avLst/>
          </a:prstGeom>
          <a:ln>
            <a:solidFill>
              <a:schemeClr val="bg1">
                <a:lumMod val="75000"/>
              </a:schemeClr>
            </a:solidFill>
          </a:ln>
        </p:spPr>
      </p:pic>
      <p:sp>
        <p:nvSpPr>
          <p:cNvPr id="11" name="מלבן: פינות מעוגלות 10">
            <a:extLst>
              <a:ext uri="{FF2B5EF4-FFF2-40B4-BE49-F238E27FC236}">
                <a16:creationId xmlns:a16="http://schemas.microsoft.com/office/drawing/2014/main" id="{9FAAF9DB-EEE5-413D-82A5-5FCE6EA2BB85}"/>
              </a:ext>
            </a:extLst>
          </p:cNvPr>
          <p:cNvSpPr/>
          <p:nvPr/>
        </p:nvSpPr>
        <p:spPr>
          <a:xfrm>
            <a:off x="5076056" y="4099674"/>
            <a:ext cx="2592360" cy="1142550"/>
          </a:xfrm>
          <a:prstGeom prst="roundRect">
            <a:avLst/>
          </a:prstGeom>
          <a:noFill/>
          <a:ln w="57150">
            <a:solidFill>
              <a:srgbClr val="FAB83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כותרת 1">
            <a:extLst>
              <a:ext uri="{FF2B5EF4-FFF2-40B4-BE49-F238E27FC236}">
                <a16:creationId xmlns:a16="http://schemas.microsoft.com/office/drawing/2014/main" id="{6208A96E-F587-490B-9D42-5AE0AE970B90}"/>
              </a:ext>
            </a:extLst>
          </p:cNvPr>
          <p:cNvSpPr txBox="1">
            <a:spLocks/>
          </p:cNvSpPr>
          <p:nvPr/>
        </p:nvSpPr>
        <p:spPr>
          <a:xfrm>
            <a:off x="325388" y="275271"/>
            <a:ext cx="8263724" cy="694468"/>
          </a:xfrm>
          <a:prstGeom prst="rect">
            <a:avLst/>
          </a:prstGeom>
          <a:ln>
            <a:noFill/>
          </a:ln>
        </p:spPr>
        <p:txBody>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gn="r"/>
            <a:r>
              <a:rPr lang="he-IL" sz="3200" b="1" dirty="0">
                <a:solidFill>
                  <a:schemeClr val="bg1"/>
                </a:solidFill>
                <a:latin typeface="Rubik" pitchFamily="2" charset="-79"/>
                <a:cs typeface="Rubik" panose="00000500000000000000" pitchFamily="2" charset="-79"/>
              </a:rPr>
              <a:t>השינוי בעקבות הוראת השעה</a:t>
            </a:r>
          </a:p>
        </p:txBody>
      </p:sp>
      <p:sp>
        <p:nvSpPr>
          <p:cNvPr id="12" name="מלבן 11">
            <a:extLst>
              <a:ext uri="{FF2B5EF4-FFF2-40B4-BE49-F238E27FC236}">
                <a16:creationId xmlns:a16="http://schemas.microsoft.com/office/drawing/2014/main" id="{179D2726-C4FE-4C9D-867B-64B232842B9A}"/>
              </a:ext>
            </a:extLst>
          </p:cNvPr>
          <p:cNvSpPr/>
          <p:nvPr/>
        </p:nvSpPr>
        <p:spPr>
          <a:xfrm>
            <a:off x="449796" y="1216087"/>
            <a:ext cx="8244408" cy="1323439"/>
          </a:xfrm>
          <a:prstGeom prst="rect">
            <a:avLst/>
          </a:prstGeom>
        </p:spPr>
        <p:txBody>
          <a:bodyPr wrap="square">
            <a:spAutoFit/>
          </a:bodyPr>
          <a:lstStyle/>
          <a:p>
            <a:r>
              <a:rPr lang="he-IL" sz="1600" dirty="0">
                <a:solidFill>
                  <a:schemeClr val="dk1"/>
                </a:solidFill>
                <a:latin typeface="Rubik" panose="00000500000000000000" pitchFamily="2" charset="-79"/>
                <a:cs typeface="Rubik" panose="00000500000000000000" pitchFamily="2" charset="-79"/>
              </a:rPr>
              <a:t>בשלב הזנת מידע תכנוני יכול </a:t>
            </a:r>
            <a:r>
              <a:rPr lang="he-IL" sz="1600" dirty="0" err="1">
                <a:solidFill>
                  <a:schemeClr val="dk1"/>
                </a:solidFill>
                <a:latin typeface="Rubik" panose="00000500000000000000" pitchFamily="2" charset="-79"/>
                <a:cs typeface="Rubik" panose="00000500000000000000" pitchFamily="2" charset="-79"/>
              </a:rPr>
              <a:t>המידענ.ית</a:t>
            </a:r>
            <a:r>
              <a:rPr lang="he-IL" sz="1600" dirty="0">
                <a:solidFill>
                  <a:schemeClr val="dk1"/>
                </a:solidFill>
                <a:latin typeface="Rubik" panose="00000500000000000000" pitchFamily="2" charset="-79"/>
                <a:cs typeface="Rubik" panose="00000500000000000000" pitchFamily="2" charset="-79"/>
              </a:rPr>
              <a:t> לסגור את הבקשה מהסיבות הבאות </a:t>
            </a:r>
            <a:r>
              <a:rPr lang="he-IL" sz="1600" b="1" dirty="0">
                <a:solidFill>
                  <a:schemeClr val="dk1"/>
                </a:solidFill>
                <a:latin typeface="Rubik" panose="00000500000000000000" pitchFamily="2" charset="-79"/>
                <a:cs typeface="Rubik" panose="00000500000000000000" pitchFamily="2" charset="-79"/>
              </a:rPr>
              <a:t>בלבד</a:t>
            </a:r>
            <a:r>
              <a:rPr lang="he-IL" sz="1600" dirty="0">
                <a:solidFill>
                  <a:schemeClr val="dk1"/>
                </a:solidFill>
                <a:latin typeface="Rubik" panose="00000500000000000000" pitchFamily="2" charset="-79"/>
                <a:cs typeface="Rubik" panose="00000500000000000000" pitchFamily="2" charset="-79"/>
              </a:rPr>
              <a:t>:</a:t>
            </a:r>
          </a:p>
          <a:p>
            <a:endParaRPr lang="he-IL" sz="1600" dirty="0">
              <a:solidFill>
                <a:schemeClr val="dk1"/>
              </a:solidFill>
              <a:latin typeface="Rubik" panose="00000500000000000000" pitchFamily="2" charset="-79"/>
              <a:cs typeface="Rubik" panose="00000500000000000000" pitchFamily="2" charset="-79"/>
            </a:endParaRPr>
          </a:p>
          <a:p>
            <a:pPr marL="285750" indent="-285750">
              <a:buClr>
                <a:srgbClr val="569345"/>
              </a:buClr>
              <a:buFont typeface="Wingdings" panose="05000000000000000000" pitchFamily="2" charset="2"/>
              <a:buChar char="q"/>
            </a:pPr>
            <a:r>
              <a:rPr lang="he-IL" sz="1600" dirty="0">
                <a:solidFill>
                  <a:schemeClr val="dk1"/>
                </a:solidFill>
                <a:latin typeface="Rubik" panose="00000500000000000000" pitchFamily="2" charset="-79"/>
                <a:cs typeface="Rubik" panose="00000500000000000000" pitchFamily="2" charset="-79"/>
              </a:rPr>
              <a:t>לא הוגשה בקשה למידע מתוקנת במועד</a:t>
            </a:r>
          </a:p>
          <a:p>
            <a:pPr marL="285750" indent="-285750">
              <a:buClr>
                <a:srgbClr val="569345"/>
              </a:buClr>
              <a:buFont typeface="Wingdings" panose="05000000000000000000" pitchFamily="2" charset="2"/>
              <a:buChar char="q"/>
            </a:pPr>
            <a:r>
              <a:rPr lang="he-IL" sz="1600" dirty="0">
                <a:solidFill>
                  <a:schemeClr val="dk1"/>
                </a:solidFill>
                <a:latin typeface="Rubik" panose="00000500000000000000" pitchFamily="2" charset="-79"/>
                <a:cs typeface="Rubik" panose="00000500000000000000" pitchFamily="2" charset="-79"/>
              </a:rPr>
              <a:t>לא הוגשה אסמכתא על תשלום האגרה</a:t>
            </a:r>
          </a:p>
          <a:p>
            <a:pPr marL="285750" indent="-285750">
              <a:buClr>
                <a:srgbClr val="569345"/>
              </a:buClr>
              <a:buFont typeface="Wingdings" panose="05000000000000000000" pitchFamily="2" charset="2"/>
              <a:buChar char="q"/>
            </a:pPr>
            <a:r>
              <a:rPr lang="he-IL" sz="1600" dirty="0">
                <a:solidFill>
                  <a:schemeClr val="dk1"/>
                </a:solidFill>
                <a:latin typeface="Rubik" panose="00000500000000000000" pitchFamily="2" charset="-79"/>
                <a:cs typeface="Rubik" panose="00000500000000000000" pitchFamily="2" charset="-79"/>
              </a:rPr>
              <a:t>לא הוגשה מפת מדידה למרות שלא אושר פטור </a:t>
            </a:r>
          </a:p>
        </p:txBody>
      </p:sp>
      <p:sp>
        <p:nvSpPr>
          <p:cNvPr id="10" name="כותרת 1">
            <a:extLst>
              <a:ext uri="{FF2B5EF4-FFF2-40B4-BE49-F238E27FC236}">
                <a16:creationId xmlns:a16="http://schemas.microsoft.com/office/drawing/2014/main" id="{28A0F151-0D49-4533-9105-D763CE62EDE7}"/>
              </a:ext>
            </a:extLst>
          </p:cNvPr>
          <p:cNvSpPr txBox="1">
            <a:spLocks/>
          </p:cNvSpPr>
          <p:nvPr/>
        </p:nvSpPr>
        <p:spPr>
          <a:xfrm>
            <a:off x="755576" y="5107"/>
            <a:ext cx="7910822" cy="694468"/>
          </a:xfrm>
          <a:prstGeom prst="rect">
            <a:avLst/>
          </a:prstGeom>
          <a:ln>
            <a:noFill/>
          </a:ln>
        </p:spPr>
        <p:txBody>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gn="r" defTabSz="889000">
              <a:lnSpc>
                <a:spcPct val="90000"/>
              </a:lnSpc>
              <a:spcAft>
                <a:spcPct val="35000"/>
              </a:spcAft>
            </a:pPr>
            <a:r>
              <a:rPr lang="he-IL" sz="3200" b="1" dirty="0">
                <a:solidFill>
                  <a:srgbClr val="FAB834"/>
                </a:solidFill>
                <a:latin typeface="Rubik" pitchFamily="2" charset="-79"/>
                <a:cs typeface="Rubik" panose="00000500000000000000" pitchFamily="2" charset="-79"/>
              </a:rPr>
              <a:t>השלכות הוראות השעה על השימוש בממשק</a:t>
            </a:r>
            <a:endParaRPr lang="en-US" sz="3200" b="1" dirty="0">
              <a:solidFill>
                <a:srgbClr val="FAB834"/>
              </a:solidFill>
              <a:latin typeface="Rubik" pitchFamily="2" charset="-79"/>
              <a:cs typeface="Rubik" panose="00000500000000000000" pitchFamily="2" charset="-79"/>
            </a:endParaRPr>
          </a:p>
        </p:txBody>
      </p:sp>
      <p:sp>
        <p:nvSpPr>
          <p:cNvPr id="13" name="תיבת טקסט 12">
            <a:extLst>
              <a:ext uri="{FF2B5EF4-FFF2-40B4-BE49-F238E27FC236}">
                <a16:creationId xmlns:a16="http://schemas.microsoft.com/office/drawing/2014/main" id="{BE1F01CE-41E5-4708-9A24-E6C4E5FF263B}"/>
              </a:ext>
            </a:extLst>
          </p:cNvPr>
          <p:cNvSpPr txBox="1"/>
          <p:nvPr/>
        </p:nvSpPr>
        <p:spPr>
          <a:xfrm>
            <a:off x="6012160" y="548680"/>
            <a:ext cx="2520280" cy="369332"/>
          </a:xfrm>
          <a:prstGeom prst="rect">
            <a:avLst/>
          </a:prstGeom>
          <a:noFill/>
        </p:spPr>
        <p:txBody>
          <a:bodyPr wrap="square" rtlCol="0">
            <a:spAutoFit/>
          </a:bodyPr>
          <a:lstStyle/>
          <a:p>
            <a:r>
              <a:rPr lang="he-IL" dirty="0">
                <a:solidFill>
                  <a:srgbClr val="FF782B"/>
                </a:solidFill>
              </a:rPr>
              <a:t>שולחן רשות רישוי</a:t>
            </a:r>
            <a:endParaRPr lang="en-US" dirty="0">
              <a:solidFill>
                <a:srgbClr val="FF782B"/>
              </a:solidFill>
            </a:endParaRPr>
          </a:p>
        </p:txBody>
      </p:sp>
    </p:spTree>
    <p:extLst>
      <p:ext uri="{BB962C8B-B14F-4D97-AF65-F5344CB8AC3E}">
        <p14:creationId xmlns:p14="http://schemas.microsoft.com/office/powerpoint/2010/main" val="26553655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כותרת 1">
            <a:extLst>
              <a:ext uri="{FF2B5EF4-FFF2-40B4-BE49-F238E27FC236}">
                <a16:creationId xmlns:a16="http://schemas.microsoft.com/office/drawing/2014/main" id="{19A53C42-C5B3-4C33-8E90-F9DD7FA2ABF3}"/>
              </a:ext>
            </a:extLst>
          </p:cNvPr>
          <p:cNvSpPr txBox="1">
            <a:spLocks/>
          </p:cNvSpPr>
          <p:nvPr/>
        </p:nvSpPr>
        <p:spPr>
          <a:xfrm>
            <a:off x="325388" y="275271"/>
            <a:ext cx="8263724" cy="694468"/>
          </a:xfrm>
          <a:prstGeom prst="rect">
            <a:avLst/>
          </a:prstGeom>
          <a:ln>
            <a:noFill/>
          </a:ln>
        </p:spPr>
        <p:txBody>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gn="r"/>
            <a:r>
              <a:rPr lang="he-IL" sz="3200" b="1" dirty="0">
                <a:solidFill>
                  <a:schemeClr val="bg1"/>
                </a:solidFill>
                <a:latin typeface="Rubik" panose="00000500000000000000" pitchFamily="2" charset="-79"/>
                <a:cs typeface="Rubik" panose="00000500000000000000" pitchFamily="2" charset="-79"/>
              </a:rPr>
              <a:t>דרכי התמודדות של ועדות עם הנושא</a:t>
            </a:r>
          </a:p>
        </p:txBody>
      </p:sp>
      <p:graphicFrame>
        <p:nvGraphicFramePr>
          <p:cNvPr id="7" name="טבלה 6">
            <a:extLst>
              <a:ext uri="{FF2B5EF4-FFF2-40B4-BE49-F238E27FC236}">
                <a16:creationId xmlns:a16="http://schemas.microsoft.com/office/drawing/2014/main" id="{A01EB1A6-B318-4190-9D59-13323C30415E}"/>
              </a:ext>
            </a:extLst>
          </p:cNvPr>
          <p:cNvGraphicFramePr>
            <a:graphicFrameLocks noGrp="1"/>
          </p:cNvGraphicFramePr>
          <p:nvPr>
            <p:extLst>
              <p:ext uri="{D42A27DB-BD31-4B8C-83A1-F6EECF244321}">
                <p14:modId xmlns:p14="http://schemas.microsoft.com/office/powerpoint/2010/main" val="2171574154"/>
              </p:ext>
            </p:extLst>
          </p:nvPr>
        </p:nvGraphicFramePr>
        <p:xfrm>
          <a:off x="4021467" y="1350899"/>
          <a:ext cx="4536504" cy="3429000"/>
        </p:xfrm>
        <a:graphic>
          <a:graphicData uri="http://schemas.openxmlformats.org/drawingml/2006/table">
            <a:tbl>
              <a:tblPr rtl="1" firstRow="1" bandRow="1">
                <a:tableStyleId>{5C22544A-7EE6-4342-B048-85BDC9FD1C3A}</a:tableStyleId>
              </a:tblPr>
              <a:tblGrid>
                <a:gridCol w="4536504">
                  <a:extLst>
                    <a:ext uri="{9D8B030D-6E8A-4147-A177-3AD203B41FA5}">
                      <a16:colId xmlns:a16="http://schemas.microsoft.com/office/drawing/2014/main" val="2601818668"/>
                    </a:ext>
                  </a:extLst>
                </a:gridCol>
              </a:tblGrid>
              <a:tr h="370840">
                <a:tc>
                  <a:txBody>
                    <a:bodyPr/>
                    <a:lstStyle/>
                    <a:p>
                      <a:pPr rtl="1"/>
                      <a:endParaRPr lang="he-IL" sz="2000" dirty="0">
                        <a:solidFill>
                          <a:srgbClr val="3377B9"/>
                        </a:solidFill>
                        <a:latin typeface="Rubik" panose="00000500000000000000" pitchFamily="2" charset="-79"/>
                        <a:cs typeface="Rubik" panose="00000500000000000000" pitchFamily="2" charset="-79"/>
                      </a:endParaRPr>
                    </a:p>
                  </a:txBody>
                  <a:tcPr>
                    <a:noFill/>
                  </a:tcPr>
                </a:tc>
                <a:extLst>
                  <a:ext uri="{0D108BD9-81ED-4DB2-BD59-A6C34878D82A}">
                    <a16:rowId xmlns:a16="http://schemas.microsoft.com/office/drawing/2014/main" val="2838081742"/>
                  </a:ext>
                </a:extLst>
              </a:tr>
              <a:tr h="370840">
                <a:tc>
                  <a:txBody>
                    <a:bodyPr/>
                    <a:lstStyle/>
                    <a:p>
                      <a:pPr marL="0" lvl="0" indent="0">
                        <a:lnSpc>
                          <a:spcPct val="100000"/>
                        </a:lnSpc>
                        <a:spcBef>
                          <a:spcPts val="200"/>
                        </a:spcBef>
                        <a:spcAft>
                          <a:spcPts val="200"/>
                        </a:spcAft>
                        <a:buClr>
                          <a:srgbClr val="B3C85F"/>
                        </a:buClr>
                        <a:buSzPct val="145000"/>
                        <a:buFont typeface="Arial" panose="020B0604020202020204" pitchFamily="34" charset="0"/>
                        <a:buNone/>
                      </a:pPr>
                      <a:r>
                        <a:rPr lang="he-IL" sz="2400" b="1" kern="1200" dirty="0">
                          <a:solidFill>
                            <a:srgbClr val="FAB834"/>
                          </a:solidFill>
                          <a:latin typeface="Rubik" panose="00000500000000000000" pitchFamily="2" charset="-79"/>
                          <a:cs typeface="Rubik" panose="00000500000000000000" pitchFamily="2" charset="-79"/>
                        </a:rPr>
                        <a:t>דרכי התמודדות של הוועדות</a:t>
                      </a:r>
                    </a:p>
                    <a:p>
                      <a:pPr marL="285750" lvl="0" indent="-285750">
                        <a:lnSpc>
                          <a:spcPct val="100000"/>
                        </a:lnSpc>
                        <a:spcBef>
                          <a:spcPts val="200"/>
                        </a:spcBef>
                        <a:spcAft>
                          <a:spcPts val="200"/>
                        </a:spcAft>
                        <a:buClr>
                          <a:srgbClr val="B3C85F"/>
                        </a:buClr>
                        <a:buSzPct val="145000"/>
                        <a:buFont typeface="Arial" panose="020B0604020202020204" pitchFamily="34" charset="0"/>
                        <a:buChar char="•"/>
                      </a:pPr>
                      <a:r>
                        <a:rPr lang="he-IL" sz="1800" b="1" kern="1200" dirty="0">
                          <a:solidFill>
                            <a:schemeClr val="dk1"/>
                          </a:solidFill>
                          <a:latin typeface="Rubik" panose="00000500000000000000" pitchFamily="2" charset="-79"/>
                          <a:cs typeface="Rubik" panose="00000500000000000000" pitchFamily="2" charset="-79"/>
                        </a:rPr>
                        <a:t>דחיית הבקשה וסגירתה </a:t>
                      </a:r>
                      <a:r>
                        <a:rPr lang="he-IL" sz="1800" kern="1200" dirty="0">
                          <a:solidFill>
                            <a:schemeClr val="dk1"/>
                          </a:solidFill>
                          <a:latin typeface="Rubik" panose="00000500000000000000" pitchFamily="2" charset="-79"/>
                          <a:cs typeface="Rubik" panose="00000500000000000000" pitchFamily="2" charset="-79"/>
                        </a:rPr>
                        <a:t>בשלב מידע תכנוני בעילה של אי הגשת מפת מדידה.</a:t>
                      </a:r>
                      <a:endParaRPr lang="en-US" sz="1800" kern="1200" dirty="0">
                        <a:solidFill>
                          <a:schemeClr val="dk1"/>
                        </a:solidFill>
                        <a:latin typeface="Rubik" panose="00000500000000000000" pitchFamily="2" charset="-79"/>
                        <a:cs typeface="Rubik" panose="00000500000000000000" pitchFamily="2" charset="-79"/>
                      </a:endParaRPr>
                    </a:p>
                    <a:p>
                      <a:pPr marL="285750" lvl="0" indent="-285750">
                        <a:spcBef>
                          <a:spcPts val="1200"/>
                        </a:spcBef>
                        <a:buClr>
                          <a:srgbClr val="B3C85F"/>
                        </a:buClr>
                        <a:buSzPct val="145000"/>
                        <a:buFont typeface="Arial" panose="020B0604020202020204" pitchFamily="34" charset="0"/>
                        <a:buChar char="•"/>
                      </a:pPr>
                      <a:r>
                        <a:rPr lang="he-IL" sz="1800" kern="1200" dirty="0">
                          <a:solidFill>
                            <a:schemeClr val="dk1"/>
                          </a:solidFill>
                          <a:latin typeface="Rubik" panose="00000500000000000000" pitchFamily="2" charset="-79"/>
                          <a:ea typeface="+mn-ea"/>
                          <a:cs typeface="Rubik" panose="00000500000000000000" pitchFamily="2" charset="-79"/>
                        </a:rPr>
                        <a:t>הוצ</a:t>
                      </a:r>
                      <a:r>
                        <a:rPr lang="he-IL" dirty="0">
                          <a:latin typeface="Rubik" panose="00000500000000000000" pitchFamily="2" charset="-79"/>
                          <a:ea typeface="Calibri" panose="020F0502020204030204" pitchFamily="34" charset="0"/>
                          <a:cs typeface="Rubik" panose="00000500000000000000" pitchFamily="2" charset="-79"/>
                        </a:rPr>
                        <a:t>את </a:t>
                      </a:r>
                      <a:r>
                        <a:rPr lang="he-IL" b="1" dirty="0">
                          <a:latin typeface="Rubik" panose="00000500000000000000" pitchFamily="2" charset="-79"/>
                          <a:ea typeface="Calibri" panose="020F0502020204030204" pitchFamily="34" charset="0"/>
                          <a:cs typeface="Rubik" panose="00000500000000000000" pitchFamily="2" charset="-79"/>
                        </a:rPr>
                        <a:t>תיק מידע ללא התאמה לפרטי הקרקע </a:t>
                      </a:r>
                      <a:r>
                        <a:rPr lang="he-IL" dirty="0">
                          <a:latin typeface="Rubik" panose="00000500000000000000" pitchFamily="2" charset="-79"/>
                          <a:ea typeface="Calibri" panose="020F0502020204030204" pitchFamily="34" charset="0"/>
                          <a:cs typeface="Rubik" panose="00000500000000000000" pitchFamily="2" charset="-79"/>
                        </a:rPr>
                        <a:t>בפרטי הבקשה</a:t>
                      </a:r>
                    </a:p>
                    <a:p>
                      <a:pPr marL="285750" lvl="0" indent="-285750">
                        <a:spcBef>
                          <a:spcPts val="1200"/>
                        </a:spcBef>
                        <a:buClr>
                          <a:srgbClr val="B3C85F"/>
                        </a:buClr>
                        <a:buSzPct val="145000"/>
                        <a:buFont typeface="Arial" panose="020B0604020202020204" pitchFamily="34" charset="0"/>
                        <a:buChar char="•"/>
                      </a:pPr>
                      <a:r>
                        <a:rPr lang="he-IL" b="1" dirty="0">
                          <a:latin typeface="Rubik" panose="00000500000000000000" pitchFamily="2" charset="-79"/>
                          <a:ea typeface="Calibri" panose="020F0502020204030204" pitchFamily="34" charset="0"/>
                          <a:cs typeface="Rubik" panose="00000500000000000000" pitchFamily="2" charset="-79"/>
                        </a:rPr>
                        <a:t>דרישות של </a:t>
                      </a:r>
                      <a:r>
                        <a:rPr lang="he-IL" b="1" dirty="0" err="1">
                          <a:latin typeface="Rubik" panose="00000500000000000000" pitchFamily="2" charset="-79"/>
                          <a:ea typeface="Calibri" panose="020F0502020204030204" pitchFamily="34" charset="0"/>
                          <a:cs typeface="Rubik" panose="00000500000000000000" pitchFamily="2" charset="-79"/>
                        </a:rPr>
                        <a:t>גמ"מ</a:t>
                      </a:r>
                      <a:r>
                        <a:rPr lang="he-IL" b="1" dirty="0">
                          <a:latin typeface="Rubik" panose="00000500000000000000" pitchFamily="2" charset="-79"/>
                          <a:ea typeface="Calibri" panose="020F0502020204030204" pitchFamily="34" charset="0"/>
                          <a:cs typeface="Rubik" panose="00000500000000000000" pitchFamily="2" charset="-79"/>
                        </a:rPr>
                        <a:t> שאינן רלוונטיות </a:t>
                      </a:r>
                      <a:r>
                        <a:rPr lang="he-IL" dirty="0">
                          <a:latin typeface="Rubik" panose="00000500000000000000" pitchFamily="2" charset="-79"/>
                          <a:ea typeface="Calibri" panose="020F0502020204030204" pitchFamily="34" charset="0"/>
                          <a:cs typeface="Rubik" panose="00000500000000000000" pitchFamily="2" charset="-79"/>
                        </a:rPr>
                        <a:t>לנשוא הבקשה אלא לפרטי הקרקע </a:t>
                      </a:r>
                      <a:r>
                        <a:rPr lang="he-IL" dirty="0" err="1">
                          <a:latin typeface="Rubik" panose="00000500000000000000" pitchFamily="2" charset="-79"/>
                          <a:ea typeface="Calibri" panose="020F0502020204030204" pitchFamily="34" charset="0"/>
                          <a:cs typeface="Rubik" panose="00000500000000000000" pitchFamily="2" charset="-79"/>
                        </a:rPr>
                        <a:t>שצויינו</a:t>
                      </a:r>
                      <a:r>
                        <a:rPr lang="he-IL" dirty="0">
                          <a:latin typeface="Rubik" panose="00000500000000000000" pitchFamily="2" charset="-79"/>
                          <a:ea typeface="Calibri" panose="020F0502020204030204" pitchFamily="34" charset="0"/>
                          <a:cs typeface="Rubik" panose="00000500000000000000" pitchFamily="2" charset="-79"/>
                        </a:rPr>
                        <a:t> בבקשה למידע וחורגים מפרטי הקרקע של נשוא הבקשה</a:t>
                      </a:r>
                    </a:p>
                  </a:txBody>
                  <a:tcPr>
                    <a:noFill/>
                  </a:tcPr>
                </a:tc>
                <a:extLst>
                  <a:ext uri="{0D108BD9-81ED-4DB2-BD59-A6C34878D82A}">
                    <a16:rowId xmlns:a16="http://schemas.microsoft.com/office/drawing/2014/main" val="1881337167"/>
                  </a:ext>
                </a:extLst>
              </a:tr>
            </a:tbl>
          </a:graphicData>
        </a:graphic>
      </p:graphicFrame>
      <p:grpSp>
        <p:nvGrpSpPr>
          <p:cNvPr id="15" name="קבוצה 14">
            <a:extLst>
              <a:ext uri="{FF2B5EF4-FFF2-40B4-BE49-F238E27FC236}">
                <a16:creationId xmlns:a16="http://schemas.microsoft.com/office/drawing/2014/main" id="{FD260E74-0BB2-4C41-BE2F-A1BA5477F67E}"/>
              </a:ext>
            </a:extLst>
          </p:cNvPr>
          <p:cNvGrpSpPr/>
          <p:nvPr/>
        </p:nvGrpSpPr>
        <p:grpSpPr>
          <a:xfrm>
            <a:off x="2514825" y="3754487"/>
            <a:ext cx="659192" cy="639441"/>
            <a:chOff x="2514825" y="3212976"/>
            <a:chExt cx="659192" cy="639441"/>
          </a:xfrm>
        </p:grpSpPr>
        <p:sp>
          <p:nvSpPr>
            <p:cNvPr id="6" name="אליפסה 5">
              <a:extLst>
                <a:ext uri="{FF2B5EF4-FFF2-40B4-BE49-F238E27FC236}">
                  <a16:creationId xmlns:a16="http://schemas.microsoft.com/office/drawing/2014/main" id="{056FED13-D88B-42B9-B32D-9598C72B5D99}"/>
                </a:ext>
              </a:extLst>
            </p:cNvPr>
            <p:cNvSpPr/>
            <p:nvPr/>
          </p:nvSpPr>
          <p:spPr>
            <a:xfrm>
              <a:off x="2575176" y="3259482"/>
              <a:ext cx="540000" cy="540000"/>
            </a:xfrm>
            <a:prstGeom prst="ellipse">
              <a:avLst/>
            </a:prstGeom>
            <a:solidFill>
              <a:srgbClr val="FDC14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5" name="תמונה 4">
              <a:extLst>
                <a:ext uri="{FF2B5EF4-FFF2-40B4-BE49-F238E27FC236}">
                  <a16:creationId xmlns:a16="http://schemas.microsoft.com/office/drawing/2014/main" id="{9F63B951-3DE1-42DA-ADC7-E5AE98BE5DD2}"/>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514825" y="3212976"/>
              <a:ext cx="659192" cy="639441"/>
            </a:xfrm>
            <a:prstGeom prst="rect">
              <a:avLst/>
            </a:prstGeom>
          </p:spPr>
        </p:pic>
      </p:grpSp>
      <p:grpSp>
        <p:nvGrpSpPr>
          <p:cNvPr id="10" name="קבוצה 9">
            <a:extLst>
              <a:ext uri="{FF2B5EF4-FFF2-40B4-BE49-F238E27FC236}">
                <a16:creationId xmlns:a16="http://schemas.microsoft.com/office/drawing/2014/main" id="{A5C1506D-3191-4563-A01C-5749994DA10D}"/>
              </a:ext>
            </a:extLst>
          </p:cNvPr>
          <p:cNvGrpSpPr/>
          <p:nvPr/>
        </p:nvGrpSpPr>
        <p:grpSpPr>
          <a:xfrm>
            <a:off x="2514825" y="2979675"/>
            <a:ext cx="626274" cy="685527"/>
            <a:chOff x="2514825" y="2438165"/>
            <a:chExt cx="626274" cy="685527"/>
          </a:xfrm>
        </p:grpSpPr>
        <p:sp>
          <p:nvSpPr>
            <p:cNvPr id="12" name="אליפסה 11">
              <a:extLst>
                <a:ext uri="{FF2B5EF4-FFF2-40B4-BE49-F238E27FC236}">
                  <a16:creationId xmlns:a16="http://schemas.microsoft.com/office/drawing/2014/main" id="{73F0F6DC-278E-4F6F-BC7A-A3E76B4A3516}"/>
                </a:ext>
              </a:extLst>
            </p:cNvPr>
            <p:cNvSpPr/>
            <p:nvPr/>
          </p:nvSpPr>
          <p:spPr>
            <a:xfrm>
              <a:off x="2558206" y="2533372"/>
              <a:ext cx="540000" cy="540000"/>
            </a:xfrm>
            <a:prstGeom prst="ellipse">
              <a:avLst/>
            </a:prstGeom>
            <a:solidFill>
              <a:srgbClr val="FF7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1" name="תמונה 10">
              <a:extLst>
                <a:ext uri="{FF2B5EF4-FFF2-40B4-BE49-F238E27FC236}">
                  <a16:creationId xmlns:a16="http://schemas.microsoft.com/office/drawing/2014/main" id="{9B1DC0B5-C5A1-4C79-9B86-40AB4AAA9BFE}"/>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514825" y="2438165"/>
              <a:ext cx="626274" cy="685527"/>
            </a:xfrm>
            <a:prstGeom prst="rect">
              <a:avLst/>
            </a:prstGeom>
          </p:spPr>
        </p:pic>
      </p:grpSp>
      <p:grpSp>
        <p:nvGrpSpPr>
          <p:cNvPr id="16" name="קבוצה 15">
            <a:extLst>
              <a:ext uri="{FF2B5EF4-FFF2-40B4-BE49-F238E27FC236}">
                <a16:creationId xmlns:a16="http://schemas.microsoft.com/office/drawing/2014/main" id="{63B71707-496A-4F58-B9A9-981F7D315809}"/>
              </a:ext>
            </a:extLst>
          </p:cNvPr>
          <p:cNvGrpSpPr/>
          <p:nvPr/>
        </p:nvGrpSpPr>
        <p:grpSpPr>
          <a:xfrm>
            <a:off x="2514825" y="2204864"/>
            <a:ext cx="626274" cy="685527"/>
            <a:chOff x="2514825" y="1663353"/>
            <a:chExt cx="626274" cy="685527"/>
          </a:xfrm>
        </p:grpSpPr>
        <p:sp>
          <p:nvSpPr>
            <p:cNvPr id="13" name="אליפסה 12">
              <a:extLst>
                <a:ext uri="{FF2B5EF4-FFF2-40B4-BE49-F238E27FC236}">
                  <a16:creationId xmlns:a16="http://schemas.microsoft.com/office/drawing/2014/main" id="{3A661559-0881-46F3-BB5C-F5CD7140921B}"/>
                </a:ext>
              </a:extLst>
            </p:cNvPr>
            <p:cNvSpPr/>
            <p:nvPr/>
          </p:nvSpPr>
          <p:spPr>
            <a:xfrm>
              <a:off x="2558206" y="1750863"/>
              <a:ext cx="540000" cy="540000"/>
            </a:xfrm>
            <a:prstGeom prst="ellipse">
              <a:avLst/>
            </a:prstGeom>
            <a:solidFill>
              <a:srgbClr val="EF462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20" name="תמונה 19">
              <a:extLst>
                <a:ext uri="{FF2B5EF4-FFF2-40B4-BE49-F238E27FC236}">
                  <a16:creationId xmlns:a16="http://schemas.microsoft.com/office/drawing/2014/main" id="{1381A584-8F31-4EE9-ABB2-206A1E9E8E67}"/>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514825" y="1663353"/>
              <a:ext cx="626274" cy="685527"/>
            </a:xfrm>
            <a:prstGeom prst="rect">
              <a:avLst/>
            </a:prstGeom>
          </p:spPr>
        </p:pic>
      </p:grpSp>
      <p:sp>
        <p:nvSpPr>
          <p:cNvPr id="14" name="כותרת 1">
            <a:extLst>
              <a:ext uri="{FF2B5EF4-FFF2-40B4-BE49-F238E27FC236}">
                <a16:creationId xmlns:a16="http://schemas.microsoft.com/office/drawing/2014/main" id="{9A558151-2ACE-49D8-946F-9A54A1DB7153}"/>
              </a:ext>
            </a:extLst>
          </p:cNvPr>
          <p:cNvSpPr txBox="1">
            <a:spLocks/>
          </p:cNvSpPr>
          <p:nvPr/>
        </p:nvSpPr>
        <p:spPr>
          <a:xfrm>
            <a:off x="755576" y="5107"/>
            <a:ext cx="7910822" cy="694468"/>
          </a:xfrm>
          <a:prstGeom prst="rect">
            <a:avLst/>
          </a:prstGeom>
          <a:ln>
            <a:noFill/>
          </a:ln>
        </p:spPr>
        <p:txBody>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gn="r" defTabSz="889000">
              <a:lnSpc>
                <a:spcPct val="90000"/>
              </a:lnSpc>
              <a:spcAft>
                <a:spcPct val="35000"/>
              </a:spcAft>
            </a:pPr>
            <a:r>
              <a:rPr lang="he-IL" sz="3200" b="1" dirty="0">
                <a:solidFill>
                  <a:srgbClr val="FAB834"/>
                </a:solidFill>
                <a:latin typeface="Rubik" pitchFamily="2" charset="-79"/>
                <a:cs typeface="Rubik" panose="00000500000000000000" pitchFamily="2" charset="-79"/>
              </a:rPr>
              <a:t>השלכות הוראות השעה על השימוש בממשק</a:t>
            </a:r>
            <a:endParaRPr lang="en-US" sz="3200" b="1" dirty="0">
              <a:solidFill>
                <a:srgbClr val="FAB834"/>
              </a:solidFill>
              <a:latin typeface="Rubik" pitchFamily="2" charset="-79"/>
              <a:cs typeface="Rubik" panose="00000500000000000000" pitchFamily="2" charset="-79"/>
            </a:endParaRPr>
          </a:p>
        </p:txBody>
      </p:sp>
    </p:spTree>
    <p:extLst>
      <p:ext uri="{BB962C8B-B14F-4D97-AF65-F5344CB8AC3E}">
        <p14:creationId xmlns:p14="http://schemas.microsoft.com/office/powerpoint/2010/main" val="26985130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מלבן 7">
            <a:hlinkClick r:id="rId3"/>
            <a:extLst>
              <a:ext uri="{FF2B5EF4-FFF2-40B4-BE49-F238E27FC236}">
                <a16:creationId xmlns:a16="http://schemas.microsoft.com/office/drawing/2014/main" id="{D3647F31-E404-4A0F-A280-63992339C559}"/>
              </a:ext>
            </a:extLst>
          </p:cNvPr>
          <p:cNvSpPr/>
          <p:nvPr/>
        </p:nvSpPr>
        <p:spPr>
          <a:xfrm>
            <a:off x="5652120" y="3759369"/>
            <a:ext cx="2648960" cy="471525"/>
          </a:xfrm>
          <a:prstGeom prst="rect">
            <a:avLst/>
          </a:prstGeom>
          <a:solidFill>
            <a:srgbClr val="FDC147"/>
          </a:solidFill>
        </p:spPr>
        <p:style>
          <a:lnRef idx="0">
            <a:schemeClr val="accent6"/>
          </a:lnRef>
          <a:fillRef idx="3">
            <a:schemeClr val="accent6"/>
          </a:fillRef>
          <a:effectRef idx="3">
            <a:schemeClr val="accent6"/>
          </a:effectRef>
          <a:fontRef idx="minor">
            <a:schemeClr val="lt1"/>
          </a:fontRef>
        </p:style>
        <p:txBody>
          <a:bodyPr rtlCol="1" anchor="ctr"/>
          <a:lstStyle/>
          <a:p>
            <a:pPr algn="ctr"/>
            <a:endParaRPr lang="he-IL">
              <a:solidFill>
                <a:srgbClr val="FDC147"/>
              </a:solidFill>
            </a:endParaRPr>
          </a:p>
        </p:txBody>
      </p:sp>
      <p:sp>
        <p:nvSpPr>
          <p:cNvPr id="17" name="צורה חופשית 13">
            <a:extLst>
              <a:ext uri="{FF2B5EF4-FFF2-40B4-BE49-F238E27FC236}">
                <a16:creationId xmlns:a16="http://schemas.microsoft.com/office/drawing/2014/main" id="{6E043DE8-8C94-48A2-AC09-8900BD9D8A2F}"/>
              </a:ext>
            </a:extLst>
          </p:cNvPr>
          <p:cNvSpPr/>
          <p:nvPr/>
        </p:nvSpPr>
        <p:spPr>
          <a:xfrm>
            <a:off x="0" y="-116280"/>
            <a:ext cx="9144000" cy="1348469"/>
          </a:xfrm>
          <a:custGeom>
            <a:avLst/>
            <a:gdLst>
              <a:gd name="connsiteX0" fmla="*/ 0 w 1673782"/>
              <a:gd name="connsiteY0" fmla="*/ 0 h 1004269"/>
              <a:gd name="connsiteX1" fmla="*/ 1673782 w 1673782"/>
              <a:gd name="connsiteY1" fmla="*/ 0 h 1004269"/>
              <a:gd name="connsiteX2" fmla="*/ 1673782 w 1673782"/>
              <a:gd name="connsiteY2" fmla="*/ 1004269 h 1004269"/>
              <a:gd name="connsiteX3" fmla="*/ 0 w 1673782"/>
              <a:gd name="connsiteY3" fmla="*/ 1004269 h 1004269"/>
              <a:gd name="connsiteX4" fmla="*/ 0 w 1673782"/>
              <a:gd name="connsiteY4" fmla="*/ 0 h 1004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3782" h="1004269">
                <a:moveTo>
                  <a:pt x="0" y="0"/>
                </a:moveTo>
                <a:lnTo>
                  <a:pt x="1673782" y="0"/>
                </a:lnTo>
                <a:lnTo>
                  <a:pt x="1673782" y="1004269"/>
                </a:lnTo>
                <a:lnTo>
                  <a:pt x="0" y="1004269"/>
                </a:lnTo>
                <a:lnTo>
                  <a:pt x="0" y="0"/>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0" tIns="76200" rIns="180000" bIns="76200" numCol="1" spcCol="1270" anchor="ctr" anchorCtr="0">
            <a:noAutofit/>
          </a:bodyPr>
          <a:lstStyle/>
          <a:p>
            <a:pPr lvl="0" defTabSz="889000" rtl="1">
              <a:lnSpc>
                <a:spcPct val="90000"/>
              </a:lnSpc>
              <a:spcBef>
                <a:spcPct val="0"/>
              </a:spcBef>
              <a:spcAft>
                <a:spcPct val="35000"/>
              </a:spcAft>
            </a:pPr>
            <a:endParaRPr lang="he-IL" sz="2000" kern="1200" dirty="0">
              <a:solidFill>
                <a:srgbClr val="FFC000"/>
              </a:solidFill>
              <a:highlight>
                <a:srgbClr val="FFFF00"/>
              </a:highlight>
              <a:latin typeface="Rubik" pitchFamily="2" charset="-79"/>
              <a:cs typeface="Rubik" pitchFamily="2" charset="-79"/>
            </a:endParaRPr>
          </a:p>
        </p:txBody>
      </p:sp>
      <p:sp>
        <p:nvSpPr>
          <p:cNvPr id="19" name="כותרת 1">
            <a:extLst>
              <a:ext uri="{FF2B5EF4-FFF2-40B4-BE49-F238E27FC236}">
                <a16:creationId xmlns:a16="http://schemas.microsoft.com/office/drawing/2014/main" id="{19A53C42-C5B3-4C33-8E90-F9DD7FA2ABF3}"/>
              </a:ext>
            </a:extLst>
          </p:cNvPr>
          <p:cNvSpPr txBox="1">
            <a:spLocks/>
          </p:cNvSpPr>
          <p:nvPr/>
        </p:nvSpPr>
        <p:spPr>
          <a:xfrm>
            <a:off x="325388" y="275271"/>
            <a:ext cx="8263724" cy="694468"/>
          </a:xfrm>
          <a:prstGeom prst="rect">
            <a:avLst/>
          </a:prstGeom>
          <a:ln>
            <a:noFill/>
          </a:ln>
          <a:effectLst>
            <a:outerShdw blurRad="50800" dist="38100" dir="2700000" algn="tl" rotWithShape="0">
              <a:prstClr val="black">
                <a:alpha val="40000"/>
              </a:prstClr>
            </a:outerShdw>
          </a:effectLst>
        </p:spPr>
        <p:txBody>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gn="r" defTabSz="889000">
              <a:lnSpc>
                <a:spcPct val="90000"/>
              </a:lnSpc>
              <a:spcAft>
                <a:spcPct val="35000"/>
              </a:spcAft>
            </a:pPr>
            <a:r>
              <a:rPr lang="he-IL" sz="3200" b="1" dirty="0">
                <a:solidFill>
                  <a:srgbClr val="FFC000"/>
                </a:solidFill>
                <a:latin typeface="Rubik" pitchFamily="2" charset="-79"/>
                <a:cs typeface="Rubik" panose="00000500000000000000" pitchFamily="2" charset="-79"/>
              </a:rPr>
              <a:t>דרכי התמודדות מומלצות לעורכי בקשות</a:t>
            </a:r>
          </a:p>
        </p:txBody>
      </p:sp>
      <p:sp>
        <p:nvSpPr>
          <p:cNvPr id="2" name="מלבן 1">
            <a:extLst>
              <a:ext uri="{FF2B5EF4-FFF2-40B4-BE49-F238E27FC236}">
                <a16:creationId xmlns:a16="http://schemas.microsoft.com/office/drawing/2014/main" id="{0319E058-AC0C-4F92-BE3F-AC6B140AF3CE}"/>
              </a:ext>
            </a:extLst>
          </p:cNvPr>
          <p:cNvSpPr/>
          <p:nvPr/>
        </p:nvSpPr>
        <p:spPr>
          <a:xfrm>
            <a:off x="-396552" y="1706485"/>
            <a:ext cx="8698055" cy="2524409"/>
          </a:xfrm>
          <a:prstGeom prst="rect">
            <a:avLst/>
          </a:prstGeom>
        </p:spPr>
        <p:txBody>
          <a:bodyPr wrap="square">
            <a:spAutoFit/>
          </a:bodyPr>
          <a:lstStyle/>
          <a:p>
            <a:pPr lvl="0">
              <a:lnSpc>
                <a:spcPct val="150000"/>
              </a:lnSpc>
              <a:spcBef>
                <a:spcPts val="200"/>
              </a:spcBef>
              <a:spcAft>
                <a:spcPts val="200"/>
              </a:spcAft>
              <a:buClr>
                <a:srgbClr val="569345"/>
              </a:buClr>
            </a:pPr>
            <a:r>
              <a:rPr lang="he-IL" sz="1600" dirty="0">
                <a:solidFill>
                  <a:schemeClr val="dk1"/>
                </a:solidFill>
                <a:latin typeface="Rubik" panose="00000500000000000000" pitchFamily="2" charset="-79"/>
                <a:cs typeface="Rubik" panose="00000500000000000000" pitchFamily="2" charset="-79"/>
              </a:rPr>
              <a:t>בטרם הגשת הבקשה למידע , יש לבדוק האם במועד הגשת הבקשה חלה חובה בוועדה המטפלת </a:t>
            </a:r>
          </a:p>
          <a:p>
            <a:pPr lvl="0">
              <a:lnSpc>
                <a:spcPct val="150000"/>
              </a:lnSpc>
              <a:spcBef>
                <a:spcPts val="200"/>
              </a:spcBef>
              <a:spcAft>
                <a:spcPts val="200"/>
              </a:spcAft>
              <a:buClr>
                <a:srgbClr val="569345"/>
              </a:buClr>
            </a:pPr>
            <a:r>
              <a:rPr lang="he-IL" sz="1600" dirty="0">
                <a:solidFill>
                  <a:schemeClr val="dk1"/>
                </a:solidFill>
                <a:latin typeface="Rubik" panose="00000500000000000000" pitchFamily="2" charset="-79"/>
                <a:cs typeface="Rubik" panose="00000500000000000000" pitchFamily="2" charset="-79"/>
              </a:rPr>
              <a:t>בבקשה לעשות שימוש בממשק מפ"י. </a:t>
            </a:r>
          </a:p>
          <a:p>
            <a:pPr>
              <a:lnSpc>
                <a:spcPct val="150000"/>
              </a:lnSpc>
              <a:spcBef>
                <a:spcPts val="200"/>
              </a:spcBef>
              <a:spcAft>
                <a:spcPts val="200"/>
              </a:spcAft>
              <a:buClr>
                <a:srgbClr val="569345"/>
              </a:buClr>
            </a:pPr>
            <a:r>
              <a:rPr lang="he-IL" sz="1600" dirty="0">
                <a:solidFill>
                  <a:schemeClr val="dk1"/>
                </a:solidFill>
                <a:latin typeface="Rubik" panose="00000500000000000000" pitchFamily="2" charset="-79"/>
                <a:cs typeface="Rubik" panose="00000500000000000000" pitchFamily="2" charset="-79"/>
              </a:rPr>
              <a:t>כאשר חלה חובה בוועדה המטפלת, עורכי הבקשה</a:t>
            </a:r>
            <a:r>
              <a:rPr lang="he-IL" sz="1600" b="1" dirty="0">
                <a:solidFill>
                  <a:schemeClr val="dk1"/>
                </a:solidFill>
                <a:latin typeface="Rubik" panose="00000500000000000000" pitchFamily="2" charset="-79"/>
                <a:cs typeface="Rubik" panose="00000500000000000000" pitchFamily="2" charset="-79"/>
              </a:rPr>
              <a:t> מחויבים </a:t>
            </a:r>
            <a:r>
              <a:rPr lang="he-IL" sz="1600" dirty="0">
                <a:solidFill>
                  <a:schemeClr val="dk1"/>
                </a:solidFill>
                <a:latin typeface="Rubik" panose="00000500000000000000" pitchFamily="2" charset="-79"/>
                <a:cs typeface="Rubik" panose="00000500000000000000" pitchFamily="2" charset="-79"/>
              </a:rPr>
              <a:t>להגיש את המפה בוועדות </a:t>
            </a:r>
          </a:p>
          <a:p>
            <a:pPr>
              <a:lnSpc>
                <a:spcPct val="150000"/>
              </a:lnSpc>
              <a:spcBef>
                <a:spcPts val="200"/>
              </a:spcBef>
              <a:spcAft>
                <a:spcPts val="200"/>
              </a:spcAft>
              <a:buClr>
                <a:srgbClr val="569345"/>
              </a:buClr>
            </a:pPr>
            <a:r>
              <a:rPr lang="he-IL" sz="1600" dirty="0">
                <a:solidFill>
                  <a:schemeClr val="dk1"/>
                </a:solidFill>
                <a:latin typeface="Rubik" panose="00000500000000000000" pitchFamily="2" charset="-79"/>
                <a:cs typeface="Rubik" panose="00000500000000000000" pitchFamily="2" charset="-79"/>
              </a:rPr>
              <a:t>אלו רק דרך ממשק מפ"י.</a:t>
            </a:r>
            <a:endParaRPr lang="en-US" sz="1600" dirty="0">
              <a:solidFill>
                <a:schemeClr val="dk1"/>
              </a:solidFill>
              <a:latin typeface="Rubik" panose="00000500000000000000" pitchFamily="2" charset="-79"/>
              <a:cs typeface="Rubik" panose="00000500000000000000" pitchFamily="2" charset="-79"/>
            </a:endParaRPr>
          </a:p>
          <a:p>
            <a:pPr lvl="0">
              <a:lnSpc>
                <a:spcPct val="150000"/>
              </a:lnSpc>
              <a:spcBef>
                <a:spcPts val="200"/>
              </a:spcBef>
              <a:spcAft>
                <a:spcPts val="200"/>
              </a:spcAft>
              <a:buClr>
                <a:srgbClr val="569345"/>
              </a:buClr>
            </a:pPr>
            <a:endParaRPr lang="he-IL" sz="1600" dirty="0">
              <a:solidFill>
                <a:schemeClr val="dk1"/>
              </a:solidFill>
              <a:latin typeface="Rubik" panose="00000500000000000000" pitchFamily="2" charset="-79"/>
              <a:cs typeface="Rubik" panose="00000500000000000000" pitchFamily="2" charset="-79"/>
            </a:endParaRPr>
          </a:p>
          <a:p>
            <a:pPr lvl="0">
              <a:lnSpc>
                <a:spcPct val="150000"/>
              </a:lnSpc>
              <a:spcBef>
                <a:spcPts val="200"/>
              </a:spcBef>
              <a:spcAft>
                <a:spcPts val="200"/>
              </a:spcAft>
              <a:buClr>
                <a:srgbClr val="569345"/>
              </a:buClr>
            </a:pPr>
            <a:r>
              <a:rPr lang="he-IL" sz="1600" dirty="0">
                <a:solidFill>
                  <a:schemeClr val="dk1"/>
                </a:solidFill>
                <a:latin typeface="Rubik" panose="00000500000000000000" pitchFamily="2" charset="-79"/>
                <a:cs typeface="Rubik" panose="00000500000000000000" pitchFamily="2" charset="-79"/>
                <a:hlinkClick r:id="rId4"/>
              </a:rPr>
              <a:t>לרשימת הועדות המחייבות</a:t>
            </a:r>
            <a:endParaRPr lang="en-US" sz="1600" dirty="0">
              <a:solidFill>
                <a:schemeClr val="dk1"/>
              </a:solidFill>
              <a:latin typeface="Rubik" panose="00000500000000000000" pitchFamily="2" charset="-79"/>
              <a:cs typeface="Rubik" panose="00000500000000000000" pitchFamily="2" charset="-79"/>
            </a:endParaRPr>
          </a:p>
        </p:txBody>
      </p:sp>
      <p:sp>
        <p:nvSpPr>
          <p:cNvPr id="7" name="מלבן 6">
            <a:extLst>
              <a:ext uri="{FF2B5EF4-FFF2-40B4-BE49-F238E27FC236}">
                <a16:creationId xmlns:a16="http://schemas.microsoft.com/office/drawing/2014/main" id="{511D3C77-4935-4B29-ABE9-7FC058B8CD03}"/>
              </a:ext>
            </a:extLst>
          </p:cNvPr>
          <p:cNvSpPr/>
          <p:nvPr/>
        </p:nvSpPr>
        <p:spPr>
          <a:xfrm>
            <a:off x="-108943" y="1326212"/>
            <a:ext cx="8698055" cy="462371"/>
          </a:xfrm>
          <a:prstGeom prst="rect">
            <a:avLst/>
          </a:prstGeom>
          <a:ln>
            <a:noFill/>
          </a:ln>
        </p:spPr>
        <p:txBody>
          <a:bodyPr wrap="square">
            <a:spAutoFit/>
          </a:bodyPr>
          <a:lstStyle/>
          <a:p>
            <a:pPr marL="342900" lvl="0" indent="-342900">
              <a:lnSpc>
                <a:spcPct val="150000"/>
              </a:lnSpc>
              <a:spcBef>
                <a:spcPts val="200"/>
              </a:spcBef>
              <a:spcAft>
                <a:spcPts val="200"/>
              </a:spcAft>
              <a:buClr>
                <a:srgbClr val="FDBA35"/>
              </a:buClr>
              <a:buFont typeface="+mj-lt"/>
              <a:buAutoNum type="arabicPeriod"/>
            </a:pPr>
            <a:r>
              <a:rPr lang="he-IL" b="1" dirty="0">
                <a:solidFill>
                  <a:srgbClr val="FDBA35"/>
                </a:solidFill>
                <a:latin typeface="Rubik" panose="00000500000000000000" pitchFamily="2" charset="-79"/>
                <a:cs typeface="Rubik" panose="00000500000000000000" pitchFamily="2" charset="-79"/>
              </a:rPr>
              <a:t>הגשת בקשות תוך שימוש בממשק מפ"י בוועדות </a:t>
            </a:r>
            <a:r>
              <a:rPr lang="he-IL" b="1" dirty="0" err="1">
                <a:solidFill>
                  <a:srgbClr val="FDBA35"/>
                </a:solidFill>
                <a:latin typeface="Rubik" panose="00000500000000000000" pitchFamily="2" charset="-79"/>
                <a:cs typeface="Rubik" panose="00000500000000000000" pitchFamily="2" charset="-79"/>
              </a:rPr>
              <a:t>שמחוייבות</a:t>
            </a:r>
            <a:r>
              <a:rPr lang="he-IL" b="1" dirty="0">
                <a:solidFill>
                  <a:srgbClr val="FDBA35"/>
                </a:solidFill>
                <a:latin typeface="Rubik" panose="00000500000000000000" pitchFamily="2" charset="-79"/>
                <a:cs typeface="Rubik" panose="00000500000000000000" pitchFamily="2" charset="-79"/>
              </a:rPr>
              <a:t> לכך</a:t>
            </a:r>
            <a:endParaRPr lang="en-US" b="1" dirty="0">
              <a:solidFill>
                <a:srgbClr val="FDBA35"/>
              </a:solidFill>
              <a:latin typeface="Rubik" panose="00000500000000000000" pitchFamily="2" charset="-79"/>
              <a:cs typeface="Rubik" panose="00000500000000000000" pitchFamily="2" charset="-79"/>
            </a:endParaRPr>
          </a:p>
        </p:txBody>
      </p:sp>
    </p:spTree>
    <p:extLst>
      <p:ext uri="{BB962C8B-B14F-4D97-AF65-F5344CB8AC3E}">
        <p14:creationId xmlns:p14="http://schemas.microsoft.com/office/powerpoint/2010/main" val="4113064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צורה חופשית 13">
            <a:extLst>
              <a:ext uri="{FF2B5EF4-FFF2-40B4-BE49-F238E27FC236}">
                <a16:creationId xmlns:a16="http://schemas.microsoft.com/office/drawing/2014/main" id="{6E043DE8-8C94-48A2-AC09-8900BD9D8A2F}"/>
              </a:ext>
            </a:extLst>
          </p:cNvPr>
          <p:cNvSpPr/>
          <p:nvPr/>
        </p:nvSpPr>
        <p:spPr>
          <a:xfrm>
            <a:off x="0" y="-116280"/>
            <a:ext cx="9144000" cy="1348469"/>
          </a:xfrm>
          <a:custGeom>
            <a:avLst/>
            <a:gdLst>
              <a:gd name="connsiteX0" fmla="*/ 0 w 1673782"/>
              <a:gd name="connsiteY0" fmla="*/ 0 h 1004269"/>
              <a:gd name="connsiteX1" fmla="*/ 1673782 w 1673782"/>
              <a:gd name="connsiteY1" fmla="*/ 0 h 1004269"/>
              <a:gd name="connsiteX2" fmla="*/ 1673782 w 1673782"/>
              <a:gd name="connsiteY2" fmla="*/ 1004269 h 1004269"/>
              <a:gd name="connsiteX3" fmla="*/ 0 w 1673782"/>
              <a:gd name="connsiteY3" fmla="*/ 1004269 h 1004269"/>
              <a:gd name="connsiteX4" fmla="*/ 0 w 1673782"/>
              <a:gd name="connsiteY4" fmla="*/ 0 h 1004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3782" h="1004269">
                <a:moveTo>
                  <a:pt x="0" y="0"/>
                </a:moveTo>
                <a:lnTo>
                  <a:pt x="1673782" y="0"/>
                </a:lnTo>
                <a:lnTo>
                  <a:pt x="1673782" y="1004269"/>
                </a:lnTo>
                <a:lnTo>
                  <a:pt x="0" y="1004269"/>
                </a:lnTo>
                <a:lnTo>
                  <a:pt x="0" y="0"/>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0" tIns="76200" rIns="180000" bIns="76200" numCol="1" spcCol="1270" anchor="ctr" anchorCtr="0">
            <a:noAutofit/>
          </a:bodyPr>
          <a:lstStyle/>
          <a:p>
            <a:pPr lvl="0" defTabSz="889000" rtl="1">
              <a:lnSpc>
                <a:spcPct val="90000"/>
              </a:lnSpc>
              <a:spcBef>
                <a:spcPct val="0"/>
              </a:spcBef>
              <a:spcAft>
                <a:spcPct val="35000"/>
              </a:spcAft>
            </a:pPr>
            <a:endParaRPr lang="he-IL" sz="2000" kern="1200" dirty="0">
              <a:latin typeface="Rubik" pitchFamily="2" charset="-79"/>
              <a:cs typeface="Rubik" pitchFamily="2" charset="-79"/>
            </a:endParaRPr>
          </a:p>
        </p:txBody>
      </p:sp>
      <p:sp>
        <p:nvSpPr>
          <p:cNvPr id="19" name="כותרת 1">
            <a:extLst>
              <a:ext uri="{FF2B5EF4-FFF2-40B4-BE49-F238E27FC236}">
                <a16:creationId xmlns:a16="http://schemas.microsoft.com/office/drawing/2014/main" id="{19A53C42-C5B3-4C33-8E90-F9DD7FA2ABF3}"/>
              </a:ext>
            </a:extLst>
          </p:cNvPr>
          <p:cNvSpPr txBox="1">
            <a:spLocks/>
          </p:cNvSpPr>
          <p:nvPr/>
        </p:nvSpPr>
        <p:spPr>
          <a:xfrm>
            <a:off x="325388" y="275271"/>
            <a:ext cx="8263724" cy="694468"/>
          </a:xfrm>
          <a:prstGeom prst="rect">
            <a:avLst/>
          </a:prstGeom>
          <a:ln>
            <a:noFill/>
          </a:ln>
          <a:effectLst>
            <a:outerShdw blurRad="50800" dist="38100" dir="2700000" algn="tl" rotWithShape="0">
              <a:prstClr val="black">
                <a:alpha val="40000"/>
              </a:prstClr>
            </a:outerShdw>
          </a:effectLst>
        </p:spPr>
        <p:txBody>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gn="r" defTabSz="889000">
              <a:lnSpc>
                <a:spcPct val="90000"/>
              </a:lnSpc>
              <a:spcAft>
                <a:spcPct val="35000"/>
              </a:spcAft>
            </a:pPr>
            <a:r>
              <a:rPr lang="he-IL" sz="3200" b="1" dirty="0">
                <a:solidFill>
                  <a:srgbClr val="FFC000"/>
                </a:solidFill>
                <a:latin typeface="Rubik" pitchFamily="2" charset="-79"/>
                <a:cs typeface="Rubik" panose="00000500000000000000" pitchFamily="2" charset="-79"/>
              </a:rPr>
              <a:t>דרכי התמודדות מומלצות לעורכי בקשות</a:t>
            </a:r>
          </a:p>
        </p:txBody>
      </p:sp>
      <p:sp>
        <p:nvSpPr>
          <p:cNvPr id="2" name="מלבן 1">
            <a:extLst>
              <a:ext uri="{FF2B5EF4-FFF2-40B4-BE49-F238E27FC236}">
                <a16:creationId xmlns:a16="http://schemas.microsoft.com/office/drawing/2014/main" id="{0319E058-AC0C-4F92-BE3F-AC6B140AF3CE}"/>
              </a:ext>
            </a:extLst>
          </p:cNvPr>
          <p:cNvSpPr/>
          <p:nvPr/>
        </p:nvSpPr>
        <p:spPr>
          <a:xfrm>
            <a:off x="-108943" y="1872215"/>
            <a:ext cx="8698055" cy="1678023"/>
          </a:xfrm>
          <a:prstGeom prst="rect">
            <a:avLst/>
          </a:prstGeom>
        </p:spPr>
        <p:txBody>
          <a:bodyPr wrap="square">
            <a:spAutoFit/>
          </a:bodyPr>
          <a:lstStyle/>
          <a:p>
            <a:pPr lvl="0"/>
            <a:r>
              <a:rPr lang="he-IL" sz="1600" dirty="0">
                <a:solidFill>
                  <a:schemeClr val="dk1"/>
                </a:solidFill>
                <a:latin typeface="Rubik" panose="00000500000000000000" pitchFamily="2" charset="-79"/>
                <a:cs typeface="Rubik" panose="00000500000000000000" pitchFamily="2" charset="-79"/>
              </a:rPr>
              <a:t>במידה וקיימת חובת הגשה דרך ממשק מפ"י</a:t>
            </a:r>
            <a:r>
              <a:rPr lang="en-US" sz="1600" dirty="0">
                <a:solidFill>
                  <a:schemeClr val="dk1"/>
                </a:solidFill>
                <a:latin typeface="Rubik" panose="00000500000000000000" pitchFamily="2" charset="-79"/>
                <a:cs typeface="Rubik" panose="00000500000000000000" pitchFamily="2" charset="-79"/>
              </a:rPr>
              <a:t> </a:t>
            </a:r>
            <a:r>
              <a:rPr lang="he-IL" sz="1600" dirty="0">
                <a:solidFill>
                  <a:schemeClr val="dk1"/>
                </a:solidFill>
                <a:latin typeface="Rubik" panose="00000500000000000000" pitchFamily="2" charset="-79"/>
                <a:cs typeface="Rubik" panose="00000500000000000000" pitchFamily="2" charset="-79"/>
              </a:rPr>
              <a:t>לאחר הפעלת הממשק יש לבחון </a:t>
            </a:r>
          </a:p>
          <a:p>
            <a:pPr lvl="0"/>
            <a:endParaRPr lang="he-IL" sz="1600" dirty="0">
              <a:solidFill>
                <a:schemeClr val="dk1"/>
              </a:solidFill>
              <a:latin typeface="Rubik" panose="00000500000000000000" pitchFamily="2" charset="-79"/>
              <a:cs typeface="Rubik" panose="00000500000000000000" pitchFamily="2" charset="-79"/>
            </a:endParaRPr>
          </a:p>
          <a:p>
            <a:pPr lvl="0"/>
            <a:r>
              <a:rPr lang="he-IL" sz="1600" dirty="0">
                <a:solidFill>
                  <a:schemeClr val="dk1"/>
                </a:solidFill>
                <a:latin typeface="Rubik" panose="00000500000000000000" pitchFamily="2" charset="-79"/>
                <a:cs typeface="Rubik" panose="00000500000000000000" pitchFamily="2" charset="-79"/>
              </a:rPr>
              <a:t>האם פרטי הבקשה שמולאו באופן אוטומטי על ידי הממשק נכונים ותואמים את נשוא הבקשה.</a:t>
            </a:r>
          </a:p>
          <a:p>
            <a:pPr lvl="0"/>
            <a:r>
              <a:rPr lang="he-IL" sz="1600" dirty="0">
                <a:solidFill>
                  <a:schemeClr val="dk1"/>
                </a:solidFill>
                <a:latin typeface="Rubik" panose="00000500000000000000" pitchFamily="2" charset="-79"/>
                <a:cs typeface="Rubik" panose="00000500000000000000" pitchFamily="2" charset="-79"/>
              </a:rPr>
              <a:t> </a:t>
            </a:r>
          </a:p>
          <a:p>
            <a:pPr lvl="0"/>
            <a:r>
              <a:rPr lang="he-IL" sz="1600" dirty="0">
                <a:solidFill>
                  <a:schemeClr val="dk1"/>
                </a:solidFill>
                <a:latin typeface="Rubik" panose="00000500000000000000" pitchFamily="2" charset="-79"/>
                <a:cs typeface="Rubik" panose="00000500000000000000" pitchFamily="2" charset="-79"/>
              </a:rPr>
              <a:t>במידה ומופיעים פרטי קרקע שאינם רלוונטיים </a:t>
            </a:r>
            <a:r>
              <a:rPr lang="he-IL" sz="1600" b="1" dirty="0">
                <a:solidFill>
                  <a:schemeClr val="dk1"/>
                </a:solidFill>
                <a:latin typeface="Rubik" panose="00000500000000000000" pitchFamily="2" charset="-79"/>
                <a:cs typeface="Rubik" panose="00000500000000000000" pitchFamily="2" charset="-79"/>
              </a:rPr>
              <a:t>יש למחקם או להתאימם</a:t>
            </a:r>
            <a:r>
              <a:rPr lang="he-IL" sz="1600" dirty="0">
                <a:solidFill>
                  <a:schemeClr val="dk1"/>
                </a:solidFill>
                <a:latin typeface="Rubik" panose="00000500000000000000" pitchFamily="2" charset="-79"/>
                <a:cs typeface="Rubik" panose="00000500000000000000" pitchFamily="2" charset="-79"/>
              </a:rPr>
              <a:t>:</a:t>
            </a:r>
            <a:endParaRPr lang="en-US" sz="1600" dirty="0">
              <a:solidFill>
                <a:schemeClr val="dk1"/>
              </a:solidFill>
              <a:latin typeface="Rubik" panose="00000500000000000000" pitchFamily="2" charset="-79"/>
              <a:cs typeface="Rubik" panose="00000500000000000000" pitchFamily="2" charset="-79"/>
            </a:endParaRPr>
          </a:p>
          <a:p>
            <a:pPr lvl="0">
              <a:lnSpc>
                <a:spcPct val="150000"/>
              </a:lnSpc>
              <a:spcBef>
                <a:spcPts val="200"/>
              </a:spcBef>
              <a:spcAft>
                <a:spcPts val="200"/>
              </a:spcAft>
              <a:buClr>
                <a:srgbClr val="569345"/>
              </a:buClr>
            </a:pPr>
            <a:endParaRPr lang="en-US" sz="1600" b="1" dirty="0">
              <a:solidFill>
                <a:srgbClr val="569345"/>
              </a:solidFill>
              <a:latin typeface="Rubik" panose="00000500000000000000" pitchFamily="2" charset="-79"/>
              <a:cs typeface="Rubik" panose="00000500000000000000" pitchFamily="2" charset="-79"/>
            </a:endParaRPr>
          </a:p>
        </p:txBody>
      </p:sp>
      <p:sp>
        <p:nvSpPr>
          <p:cNvPr id="6" name="מלבן 5">
            <a:extLst>
              <a:ext uri="{FF2B5EF4-FFF2-40B4-BE49-F238E27FC236}">
                <a16:creationId xmlns:a16="http://schemas.microsoft.com/office/drawing/2014/main" id="{E472B890-9AA8-493D-88C0-EF7EE1E71F3C}"/>
              </a:ext>
            </a:extLst>
          </p:cNvPr>
          <p:cNvSpPr/>
          <p:nvPr/>
        </p:nvSpPr>
        <p:spPr>
          <a:xfrm>
            <a:off x="-108943" y="1326212"/>
            <a:ext cx="8698055" cy="462371"/>
          </a:xfrm>
          <a:prstGeom prst="rect">
            <a:avLst/>
          </a:prstGeom>
        </p:spPr>
        <p:txBody>
          <a:bodyPr wrap="square">
            <a:spAutoFit/>
          </a:bodyPr>
          <a:lstStyle/>
          <a:p>
            <a:pPr lvl="0">
              <a:lnSpc>
                <a:spcPct val="150000"/>
              </a:lnSpc>
              <a:spcBef>
                <a:spcPts val="200"/>
              </a:spcBef>
              <a:spcAft>
                <a:spcPts val="200"/>
              </a:spcAft>
              <a:buClr>
                <a:srgbClr val="569345"/>
              </a:buClr>
            </a:pPr>
            <a:r>
              <a:rPr lang="he-IL" b="1" dirty="0">
                <a:solidFill>
                  <a:srgbClr val="FDBA35"/>
                </a:solidFill>
                <a:latin typeface="Rubik" panose="00000500000000000000" pitchFamily="2" charset="-79"/>
                <a:cs typeface="Rubik" panose="00000500000000000000" pitchFamily="2" charset="-79"/>
              </a:rPr>
              <a:t>2. עריכה וצמצום פרטי הקרקע בעת הצורך בהתאם לנשוא הבקשה</a:t>
            </a:r>
            <a:endParaRPr lang="en-US" b="1" dirty="0">
              <a:solidFill>
                <a:srgbClr val="FDBA35"/>
              </a:solidFill>
              <a:latin typeface="Rubik" panose="00000500000000000000" pitchFamily="2" charset="-79"/>
              <a:cs typeface="Rubik" panose="00000500000000000000" pitchFamily="2" charset="-79"/>
            </a:endParaRPr>
          </a:p>
        </p:txBody>
      </p:sp>
      <p:cxnSp>
        <p:nvCxnSpPr>
          <p:cNvPr id="12" name="מחבר חץ ישר 11">
            <a:extLst>
              <a:ext uri="{FF2B5EF4-FFF2-40B4-BE49-F238E27FC236}">
                <a16:creationId xmlns:a16="http://schemas.microsoft.com/office/drawing/2014/main" id="{CB0999FA-AFE4-4BA4-8694-776A860FE28C}"/>
              </a:ext>
            </a:extLst>
          </p:cNvPr>
          <p:cNvCxnSpPr>
            <a:cxnSpLocks/>
          </p:cNvCxnSpPr>
          <p:nvPr/>
        </p:nvCxnSpPr>
        <p:spPr>
          <a:xfrm flipV="1">
            <a:off x="2843808" y="5373216"/>
            <a:ext cx="0" cy="915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13" name="תמונה 12">
            <a:extLst>
              <a:ext uri="{FF2B5EF4-FFF2-40B4-BE49-F238E27FC236}">
                <a16:creationId xmlns:a16="http://schemas.microsoft.com/office/drawing/2014/main" id="{927F6D54-399B-4A6D-9C36-66D60A47D2AF}"/>
              </a:ext>
            </a:extLst>
          </p:cNvPr>
          <p:cNvPicPr>
            <a:picLocks noChangeAspect="1"/>
          </p:cNvPicPr>
          <p:nvPr/>
        </p:nvPicPr>
        <p:blipFill rotWithShape="1">
          <a:blip r:embed="rId3"/>
          <a:srcRect t="46494" b="-246"/>
          <a:stretch/>
        </p:blipFill>
        <p:spPr>
          <a:xfrm>
            <a:off x="2431107" y="3645024"/>
            <a:ext cx="6029325" cy="2232248"/>
          </a:xfrm>
          <a:prstGeom prst="rect">
            <a:avLst/>
          </a:prstGeom>
          <a:ln>
            <a:solidFill>
              <a:schemeClr val="bg1">
                <a:lumMod val="75000"/>
              </a:schemeClr>
            </a:solidFill>
          </a:ln>
        </p:spPr>
      </p:pic>
      <p:cxnSp>
        <p:nvCxnSpPr>
          <p:cNvPr id="14" name="מחבר חץ ישר 13">
            <a:extLst>
              <a:ext uri="{FF2B5EF4-FFF2-40B4-BE49-F238E27FC236}">
                <a16:creationId xmlns:a16="http://schemas.microsoft.com/office/drawing/2014/main" id="{A219C25C-63AC-4490-9E8D-A79D7D111BDD}"/>
              </a:ext>
            </a:extLst>
          </p:cNvPr>
          <p:cNvCxnSpPr/>
          <p:nvPr/>
        </p:nvCxnSpPr>
        <p:spPr>
          <a:xfrm flipV="1">
            <a:off x="2715128" y="4797153"/>
            <a:ext cx="0" cy="64807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480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a:hlinkClick r:id="rId3"/>
            <a:extLst>
              <a:ext uri="{FF2B5EF4-FFF2-40B4-BE49-F238E27FC236}">
                <a16:creationId xmlns:a16="http://schemas.microsoft.com/office/drawing/2014/main" id="{B41AFF31-A17A-4566-A0B8-F3E691F3F1BA}"/>
              </a:ext>
            </a:extLst>
          </p:cNvPr>
          <p:cNvSpPr/>
          <p:nvPr/>
        </p:nvSpPr>
        <p:spPr>
          <a:xfrm>
            <a:off x="6372200" y="3585203"/>
            <a:ext cx="2257862" cy="624417"/>
          </a:xfrm>
          <a:prstGeom prst="rect">
            <a:avLst/>
          </a:prstGeom>
          <a:solidFill>
            <a:srgbClr val="FDC147"/>
          </a:solidFill>
        </p:spPr>
        <p:style>
          <a:lnRef idx="0">
            <a:schemeClr val="accent6"/>
          </a:lnRef>
          <a:fillRef idx="3">
            <a:schemeClr val="accent6"/>
          </a:fillRef>
          <a:effectRef idx="3">
            <a:schemeClr val="accent6"/>
          </a:effectRef>
          <a:fontRef idx="minor">
            <a:schemeClr val="lt1"/>
          </a:fontRef>
        </p:style>
        <p:txBody>
          <a:bodyPr rtlCol="1" anchor="ctr"/>
          <a:lstStyle/>
          <a:p>
            <a:pPr algn="ctr"/>
            <a:endParaRPr lang="he-IL">
              <a:solidFill>
                <a:srgbClr val="FDC147"/>
              </a:solidFill>
            </a:endParaRPr>
          </a:p>
        </p:txBody>
      </p:sp>
      <p:sp>
        <p:nvSpPr>
          <p:cNvPr id="19" name="כותרת 1">
            <a:extLst>
              <a:ext uri="{FF2B5EF4-FFF2-40B4-BE49-F238E27FC236}">
                <a16:creationId xmlns:a16="http://schemas.microsoft.com/office/drawing/2014/main" id="{19A53C42-C5B3-4C33-8E90-F9DD7FA2ABF3}"/>
              </a:ext>
            </a:extLst>
          </p:cNvPr>
          <p:cNvSpPr txBox="1">
            <a:spLocks/>
          </p:cNvSpPr>
          <p:nvPr/>
        </p:nvSpPr>
        <p:spPr>
          <a:xfrm>
            <a:off x="325388" y="233707"/>
            <a:ext cx="8263724" cy="694468"/>
          </a:xfrm>
          <a:prstGeom prst="rect">
            <a:avLst/>
          </a:prstGeom>
          <a:ln>
            <a:noFill/>
          </a:ln>
          <a:effectLst>
            <a:outerShdw blurRad="50800" dist="38100" dir="2700000" algn="tl" rotWithShape="0">
              <a:prstClr val="black">
                <a:alpha val="40000"/>
              </a:prstClr>
            </a:outerShdw>
          </a:effectLst>
        </p:spPr>
        <p:txBody>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gn="r" defTabSz="889000">
              <a:lnSpc>
                <a:spcPct val="90000"/>
              </a:lnSpc>
              <a:spcAft>
                <a:spcPct val="35000"/>
              </a:spcAft>
            </a:pPr>
            <a:r>
              <a:rPr lang="he-IL" sz="3200" b="1" dirty="0">
                <a:solidFill>
                  <a:srgbClr val="FFC000"/>
                </a:solidFill>
                <a:latin typeface="Rubik" pitchFamily="2" charset="-79"/>
                <a:cs typeface="Rubik" panose="00000500000000000000" pitchFamily="2" charset="-79"/>
              </a:rPr>
              <a:t>דרכי התמודדות מומלצות לעורכי בקשות</a:t>
            </a:r>
          </a:p>
        </p:txBody>
      </p:sp>
      <p:sp>
        <p:nvSpPr>
          <p:cNvPr id="2" name="מלבן 1">
            <a:extLst>
              <a:ext uri="{FF2B5EF4-FFF2-40B4-BE49-F238E27FC236}">
                <a16:creationId xmlns:a16="http://schemas.microsoft.com/office/drawing/2014/main" id="{0319E058-AC0C-4F92-BE3F-AC6B140AF3CE}"/>
              </a:ext>
            </a:extLst>
          </p:cNvPr>
          <p:cNvSpPr/>
          <p:nvPr/>
        </p:nvSpPr>
        <p:spPr>
          <a:xfrm>
            <a:off x="2761" y="1378076"/>
            <a:ext cx="8698055" cy="2831544"/>
          </a:xfrm>
          <a:prstGeom prst="rect">
            <a:avLst/>
          </a:prstGeom>
        </p:spPr>
        <p:txBody>
          <a:bodyPr wrap="square">
            <a:spAutoFit/>
          </a:bodyPr>
          <a:lstStyle/>
          <a:p>
            <a:pPr>
              <a:buClr>
                <a:srgbClr val="569345"/>
              </a:buClr>
            </a:pPr>
            <a:r>
              <a:rPr lang="he-IL" b="1" dirty="0">
                <a:solidFill>
                  <a:srgbClr val="FDBA35"/>
                </a:solidFill>
                <a:latin typeface="Rubik" panose="00000500000000000000" pitchFamily="2" charset="-79"/>
                <a:cs typeface="Rubik" panose="00000500000000000000" pitchFamily="2" charset="-79"/>
              </a:rPr>
              <a:t>4.  אופן סימון תחום המדידה</a:t>
            </a:r>
          </a:p>
          <a:p>
            <a:pPr lvl="0">
              <a:buClr>
                <a:srgbClr val="569345"/>
              </a:buClr>
            </a:pPr>
            <a:endParaRPr lang="he-IL" sz="1600" dirty="0">
              <a:solidFill>
                <a:schemeClr val="dk1"/>
              </a:solidFill>
              <a:latin typeface="Rubik" panose="00000500000000000000" pitchFamily="2" charset="-79"/>
              <a:cs typeface="Rubik" panose="00000500000000000000" pitchFamily="2" charset="-79"/>
            </a:endParaRPr>
          </a:p>
          <a:p>
            <a:pPr lvl="0">
              <a:buClr>
                <a:srgbClr val="569345"/>
              </a:buClr>
            </a:pPr>
            <a:r>
              <a:rPr lang="he-IL" sz="1600" dirty="0">
                <a:solidFill>
                  <a:schemeClr val="dk1"/>
                </a:solidFill>
                <a:latin typeface="Rubik" panose="00000500000000000000" pitchFamily="2" charset="-79"/>
                <a:cs typeface="Rubik" panose="00000500000000000000" pitchFamily="2" charset="-79"/>
              </a:rPr>
              <a:t>מומלץ לוודא מול המודד כי סימן באופן נכון את </a:t>
            </a:r>
            <a:r>
              <a:rPr lang="he-IL" sz="1600" b="1" dirty="0">
                <a:solidFill>
                  <a:schemeClr val="dk1"/>
                </a:solidFill>
                <a:latin typeface="Rubik" panose="00000500000000000000" pitchFamily="2" charset="-79"/>
                <a:cs typeface="Rubik" panose="00000500000000000000" pitchFamily="2" charset="-79"/>
              </a:rPr>
              <a:t>תחום המדידה בשכבה 1200 </a:t>
            </a:r>
            <a:r>
              <a:rPr lang="en-US" sz="1600" b="1" dirty="0">
                <a:solidFill>
                  <a:schemeClr val="dk1"/>
                </a:solidFill>
                <a:latin typeface="Rubik" panose="00000500000000000000" pitchFamily="2" charset="-79"/>
                <a:cs typeface="Rubik" panose="00000500000000000000" pitchFamily="2" charset="-79"/>
              </a:rPr>
              <a:t>M</a:t>
            </a:r>
            <a:endParaRPr lang="he-IL" sz="1600" b="1" dirty="0">
              <a:solidFill>
                <a:schemeClr val="dk1"/>
              </a:solidFill>
              <a:latin typeface="Rubik" panose="00000500000000000000" pitchFamily="2" charset="-79"/>
              <a:cs typeface="Rubik" panose="00000500000000000000" pitchFamily="2" charset="-79"/>
            </a:endParaRPr>
          </a:p>
          <a:p>
            <a:pPr lvl="0">
              <a:buClr>
                <a:srgbClr val="569345"/>
              </a:buClr>
            </a:pPr>
            <a:endParaRPr lang="he-IL" sz="1600" dirty="0">
              <a:solidFill>
                <a:schemeClr val="dk1"/>
              </a:solidFill>
              <a:latin typeface="Rubik" panose="00000500000000000000" pitchFamily="2" charset="-79"/>
              <a:cs typeface="Rubik" panose="00000500000000000000" pitchFamily="2" charset="-79"/>
            </a:endParaRPr>
          </a:p>
          <a:p>
            <a:pPr lvl="0">
              <a:buClr>
                <a:srgbClr val="569345"/>
              </a:buClr>
            </a:pPr>
            <a:r>
              <a:rPr lang="he-IL" sz="1600" dirty="0">
                <a:solidFill>
                  <a:schemeClr val="dk1"/>
                </a:solidFill>
                <a:latin typeface="Rubik" panose="00000500000000000000" pitchFamily="2" charset="-79"/>
                <a:cs typeface="Rubik" panose="00000500000000000000" pitchFamily="2" charset="-79"/>
              </a:rPr>
              <a:t>במידה ותחום המדידה יסומן על ידי המודד נכון, לא יהיה צורך בעריכת פרטי הקרקע. </a:t>
            </a:r>
          </a:p>
          <a:p>
            <a:pPr lvl="0">
              <a:buClr>
                <a:srgbClr val="569345"/>
              </a:buClr>
            </a:pPr>
            <a:endParaRPr lang="he-IL" sz="1600" dirty="0">
              <a:solidFill>
                <a:schemeClr val="dk1"/>
              </a:solidFill>
              <a:latin typeface="Rubik" panose="00000500000000000000" pitchFamily="2" charset="-79"/>
              <a:cs typeface="Rubik" panose="00000500000000000000" pitchFamily="2" charset="-79"/>
            </a:endParaRPr>
          </a:p>
          <a:p>
            <a:pPr lvl="0">
              <a:buClr>
                <a:srgbClr val="569345"/>
              </a:buClr>
            </a:pPr>
            <a:endParaRPr lang="he-IL" sz="1600" dirty="0">
              <a:solidFill>
                <a:schemeClr val="dk1"/>
              </a:solidFill>
              <a:latin typeface="Rubik" panose="00000500000000000000" pitchFamily="2" charset="-79"/>
              <a:cs typeface="Rubik" panose="00000500000000000000" pitchFamily="2" charset="-79"/>
              <a:hlinkClick r:id="rId3"/>
            </a:endParaRPr>
          </a:p>
          <a:p>
            <a:pPr>
              <a:buClr>
                <a:srgbClr val="569345"/>
              </a:buClr>
            </a:pPr>
            <a:r>
              <a:rPr lang="he-IL" sz="1600" b="1" dirty="0">
                <a:solidFill>
                  <a:srgbClr val="FDBA35"/>
                </a:solidFill>
                <a:latin typeface="Rubik" panose="00000500000000000000" pitchFamily="2" charset="-79"/>
                <a:cs typeface="Rubik" panose="00000500000000000000" pitchFamily="2" charset="-79"/>
              </a:rPr>
              <a:t>עבור המודדים:</a:t>
            </a:r>
          </a:p>
          <a:p>
            <a:pPr lvl="0">
              <a:buClr>
                <a:srgbClr val="569345"/>
              </a:buClr>
            </a:pPr>
            <a:endParaRPr lang="he-IL" sz="1600" dirty="0">
              <a:solidFill>
                <a:schemeClr val="dk1"/>
              </a:solidFill>
              <a:latin typeface="Rubik" panose="00000500000000000000" pitchFamily="2" charset="-79"/>
              <a:cs typeface="Rubik" panose="00000500000000000000" pitchFamily="2" charset="-79"/>
              <a:hlinkClick r:id="rId3"/>
            </a:endParaRPr>
          </a:p>
          <a:p>
            <a:pPr lvl="0">
              <a:buClr>
                <a:srgbClr val="569345"/>
              </a:buClr>
            </a:pPr>
            <a:r>
              <a:rPr lang="he-IL" sz="1600" dirty="0">
                <a:solidFill>
                  <a:schemeClr val="dk1"/>
                </a:solidFill>
                <a:latin typeface="Rubik" panose="00000500000000000000" pitchFamily="2" charset="-79"/>
                <a:cs typeface="Rubik" panose="00000500000000000000" pitchFamily="2" charset="-79"/>
                <a:hlinkClick r:id="rId3"/>
              </a:rPr>
              <a:t>להסבר על סימון תחום </a:t>
            </a:r>
          </a:p>
          <a:p>
            <a:pPr lvl="0">
              <a:buClr>
                <a:srgbClr val="569345"/>
              </a:buClr>
            </a:pPr>
            <a:r>
              <a:rPr lang="he-IL" sz="1600" dirty="0">
                <a:solidFill>
                  <a:schemeClr val="dk1"/>
                </a:solidFill>
                <a:latin typeface="Rubik" panose="00000500000000000000" pitchFamily="2" charset="-79"/>
                <a:cs typeface="Rubik" panose="00000500000000000000" pitchFamily="2" charset="-79"/>
                <a:hlinkClick r:id="rId3"/>
              </a:rPr>
              <a:t>המדידה עבור המודדים</a:t>
            </a:r>
            <a:endParaRPr lang="en-US" sz="1600" dirty="0">
              <a:solidFill>
                <a:schemeClr val="dk1"/>
              </a:solidFill>
              <a:latin typeface="Rubik" panose="00000500000000000000" pitchFamily="2" charset="-79"/>
              <a:cs typeface="Rubik" panose="00000500000000000000" pitchFamily="2" charset="-79"/>
            </a:endParaRPr>
          </a:p>
        </p:txBody>
      </p:sp>
    </p:spTree>
    <p:extLst>
      <p:ext uri="{BB962C8B-B14F-4D97-AF65-F5344CB8AC3E}">
        <p14:creationId xmlns:p14="http://schemas.microsoft.com/office/powerpoint/2010/main" val="2618618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1">
            <a:extLst>
              <a:ext uri="{FF2B5EF4-FFF2-40B4-BE49-F238E27FC236}">
                <a16:creationId xmlns:a16="http://schemas.microsoft.com/office/drawing/2014/main" id="{45FBBA60-AA4B-4819-9102-5A95210A5128}"/>
              </a:ext>
            </a:extLst>
          </p:cNvPr>
          <p:cNvSpPr txBox="1">
            <a:spLocks noGrp="1"/>
          </p:cNvSpPr>
          <p:nvPr>
            <p:ph type="title"/>
          </p:nvPr>
        </p:nvSpPr>
        <p:spPr>
          <a:xfrm>
            <a:off x="323850" y="-27384"/>
            <a:ext cx="8156575" cy="1143000"/>
          </a:xfrm>
          <a:prstGeom prst="rect">
            <a:avLst/>
          </a:prstGeom>
          <a:ln>
            <a:noFill/>
          </a:ln>
          <a:effectLst>
            <a:outerShdw blurRad="50800" dist="38100" dir="2700000" algn="tl" rotWithShape="0">
              <a:prstClr val="black">
                <a:alpha val="40000"/>
              </a:prstClr>
            </a:outerShdw>
          </a:effectLst>
        </p:spPr>
        <p:txBody>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gn="r" defTabSz="889000">
              <a:lnSpc>
                <a:spcPct val="90000"/>
              </a:lnSpc>
              <a:spcAft>
                <a:spcPct val="35000"/>
              </a:spcAft>
            </a:pPr>
            <a:r>
              <a:rPr lang="he-IL" sz="3200" dirty="0">
                <a:solidFill>
                  <a:srgbClr val="C00000"/>
                </a:solidFill>
                <a:latin typeface="Rubik" pitchFamily="2" charset="-79"/>
                <a:cs typeface="Rubik" panose="00000500000000000000" pitchFamily="2" charset="-79"/>
              </a:rPr>
              <a:t>יתרונות ממשק מפ"י לעורכי הבקשות</a:t>
            </a:r>
            <a:endParaRPr lang="en-US" sz="3200" b="1" dirty="0">
              <a:solidFill>
                <a:srgbClr val="C00000"/>
              </a:solidFill>
              <a:latin typeface="Rubik" pitchFamily="2" charset="-79"/>
              <a:cs typeface="Rubik" panose="00000500000000000000" pitchFamily="2" charset="-79"/>
            </a:endParaRPr>
          </a:p>
        </p:txBody>
      </p:sp>
      <p:graphicFrame>
        <p:nvGraphicFramePr>
          <p:cNvPr id="4" name="מציין מיקום תוכן 4">
            <a:extLst>
              <a:ext uri="{FF2B5EF4-FFF2-40B4-BE49-F238E27FC236}">
                <a16:creationId xmlns:a16="http://schemas.microsoft.com/office/drawing/2014/main" id="{0D935009-8B61-4AA5-B0D3-FB0CB04B38F6}"/>
              </a:ext>
            </a:extLst>
          </p:cNvPr>
          <p:cNvGraphicFramePr>
            <a:graphicFrameLocks/>
          </p:cNvGraphicFramePr>
          <p:nvPr>
            <p:extLst>
              <p:ext uri="{D42A27DB-BD31-4B8C-83A1-F6EECF244321}">
                <p14:modId xmlns:p14="http://schemas.microsoft.com/office/powerpoint/2010/main" val="663599054"/>
              </p:ext>
            </p:extLst>
          </p:nvPr>
        </p:nvGraphicFramePr>
        <p:xfrm>
          <a:off x="171479" y="934720"/>
          <a:ext cx="8461689" cy="4926422"/>
        </p:xfrm>
        <a:graphic>
          <a:graphicData uri="http://schemas.openxmlformats.org/drawingml/2006/table">
            <a:tbl>
              <a:tblPr rtl="1" firstRow="1" bandRow="1">
                <a:tableStyleId>{21E4AEA4-8DFA-4A89-87EB-49C32662AFE0}</a:tableStyleId>
              </a:tblPr>
              <a:tblGrid>
                <a:gridCol w="4392008">
                  <a:extLst>
                    <a:ext uri="{9D8B030D-6E8A-4147-A177-3AD203B41FA5}">
                      <a16:colId xmlns:a16="http://schemas.microsoft.com/office/drawing/2014/main" val="1463445702"/>
                    </a:ext>
                  </a:extLst>
                </a:gridCol>
                <a:gridCol w="2118008">
                  <a:extLst>
                    <a:ext uri="{9D8B030D-6E8A-4147-A177-3AD203B41FA5}">
                      <a16:colId xmlns:a16="http://schemas.microsoft.com/office/drawing/2014/main" val="796028826"/>
                    </a:ext>
                  </a:extLst>
                </a:gridCol>
                <a:gridCol w="1951673">
                  <a:extLst>
                    <a:ext uri="{9D8B030D-6E8A-4147-A177-3AD203B41FA5}">
                      <a16:colId xmlns:a16="http://schemas.microsoft.com/office/drawing/2014/main" val="1848317289"/>
                    </a:ext>
                  </a:extLst>
                </a:gridCol>
              </a:tblGrid>
              <a:tr h="660073">
                <a:tc>
                  <a:txBody>
                    <a:bodyPr/>
                    <a:lstStyle/>
                    <a:p>
                      <a:pPr algn="ctr" rtl="1"/>
                      <a:endParaRPr lang="he-IL" sz="2000" dirty="0"/>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2000" dirty="0"/>
                        <a:t>עם ממשק מפ"י</a:t>
                      </a:r>
                    </a:p>
                    <a:p>
                      <a:pPr algn="ctr" rtl="1"/>
                      <a:endParaRPr lang="he-IL" sz="2000" dirty="0"/>
                    </a:p>
                  </a:txBody>
                  <a:tcPr/>
                </a:tc>
                <a:tc>
                  <a:txBody>
                    <a:bodyPr/>
                    <a:lstStyle/>
                    <a:p>
                      <a:pPr algn="ctr" rtl="1"/>
                      <a:r>
                        <a:rPr lang="he-IL" sz="2000" dirty="0"/>
                        <a:t>ללא ממשק מפ"י</a:t>
                      </a:r>
                    </a:p>
                  </a:txBody>
                  <a:tcPr/>
                </a:tc>
                <a:extLst>
                  <a:ext uri="{0D108BD9-81ED-4DB2-BD59-A6C34878D82A}">
                    <a16:rowId xmlns:a16="http://schemas.microsoft.com/office/drawing/2014/main" val="1720900709"/>
                  </a:ext>
                </a:extLst>
              </a:tr>
              <a:tr h="602675">
                <a:tc>
                  <a:txBody>
                    <a:bodyPr/>
                    <a:lstStyle/>
                    <a:p>
                      <a:pPr rtl="1"/>
                      <a:r>
                        <a:rPr lang="he-IL" b="1" dirty="0"/>
                        <a:t>תקינות טכנית של המפה( בהתאם להנחיית מפ"י)</a:t>
                      </a:r>
                    </a:p>
                  </a:txBody>
                  <a:tcPr/>
                </a:tc>
                <a:tc>
                  <a:txBody>
                    <a:bodyPr/>
                    <a:lstStyle/>
                    <a:p>
                      <a:pPr algn="ctr" rtl="1"/>
                      <a:endParaRPr lang="he-IL" dirty="0"/>
                    </a:p>
                  </a:txBody>
                  <a:tcPr/>
                </a:tc>
                <a:tc>
                  <a:txBody>
                    <a:bodyPr/>
                    <a:lstStyle/>
                    <a:p>
                      <a:pPr rtl="1"/>
                      <a:endParaRPr lang="he-IL" dirty="0"/>
                    </a:p>
                  </a:txBody>
                  <a:tcPr/>
                </a:tc>
                <a:extLst>
                  <a:ext uri="{0D108BD9-81ED-4DB2-BD59-A6C34878D82A}">
                    <a16:rowId xmlns:a16="http://schemas.microsoft.com/office/drawing/2014/main" val="1161839085"/>
                  </a:ext>
                </a:extLst>
              </a:tr>
              <a:tr h="1119254">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b="1" dirty="0"/>
                        <a:t>תאימות מלאה בין קובץ </a:t>
                      </a:r>
                      <a:r>
                        <a:rPr lang="en-US" sz="1800" b="1" dirty="0"/>
                        <a:t>dwg </a:t>
                      </a:r>
                      <a:r>
                        <a:rPr lang="he-IL" sz="1800" b="1" dirty="0"/>
                        <a:t> תואם לקובץ ה- </a:t>
                      </a:r>
                      <a:r>
                        <a:rPr lang="en-US" sz="1800" b="1" dirty="0" err="1"/>
                        <a:t>dwfx</a:t>
                      </a:r>
                      <a:r>
                        <a:rPr lang="he-IL" sz="1800" b="1" dirty="0"/>
                        <a:t> והאחדה של הקבצים. </a:t>
                      </a:r>
                    </a:p>
                    <a:p>
                      <a:pPr rtl="1"/>
                      <a:endParaRPr lang="he-IL" dirty="0"/>
                    </a:p>
                  </a:txBody>
                  <a:tcPr/>
                </a:tc>
                <a:tc>
                  <a:txBody>
                    <a:bodyPr/>
                    <a:lstStyle/>
                    <a:p>
                      <a:pPr rtl="1"/>
                      <a:endParaRPr lang="he-IL" dirty="0"/>
                    </a:p>
                  </a:txBody>
                  <a:tcPr/>
                </a:tc>
                <a:tc>
                  <a:txBody>
                    <a:bodyPr/>
                    <a:lstStyle/>
                    <a:p>
                      <a:pPr rtl="1"/>
                      <a:endParaRPr lang="he-IL" dirty="0"/>
                    </a:p>
                  </a:txBody>
                  <a:tcPr/>
                </a:tc>
                <a:extLst>
                  <a:ext uri="{0D108BD9-81ED-4DB2-BD59-A6C34878D82A}">
                    <a16:rowId xmlns:a16="http://schemas.microsoft.com/office/drawing/2014/main" val="527580130"/>
                  </a:ext>
                </a:extLst>
              </a:tr>
              <a:tr h="602675">
                <a:tc>
                  <a:txBody>
                    <a:bodyPr/>
                    <a:lstStyle/>
                    <a:p>
                      <a:pPr rtl="1"/>
                      <a:r>
                        <a:rPr lang="he-IL" sz="1800" b="1" dirty="0"/>
                        <a:t>פרטי המקרקעין מוזנים לבקשה באופן </a:t>
                      </a:r>
                      <a:r>
                        <a:rPr lang="he-IL" sz="1800" b="1" dirty="0" err="1"/>
                        <a:t>אוטמטי</a:t>
                      </a:r>
                      <a:r>
                        <a:rPr lang="he-IL" sz="1800" b="1" dirty="0"/>
                        <a:t> מהמפה</a:t>
                      </a:r>
                      <a:endParaRPr lang="he-IL" dirty="0"/>
                    </a:p>
                  </a:txBody>
                  <a:tcPr/>
                </a:tc>
                <a:tc>
                  <a:txBody>
                    <a:bodyPr/>
                    <a:lstStyle/>
                    <a:p>
                      <a:pPr rtl="1"/>
                      <a:endParaRPr lang="he-IL" dirty="0"/>
                    </a:p>
                  </a:txBody>
                  <a:tcPr/>
                </a:tc>
                <a:tc>
                  <a:txBody>
                    <a:bodyPr/>
                    <a:lstStyle/>
                    <a:p>
                      <a:pPr rtl="1"/>
                      <a:endParaRPr lang="he-IL"/>
                    </a:p>
                  </a:txBody>
                  <a:tcPr/>
                </a:tc>
                <a:extLst>
                  <a:ext uri="{0D108BD9-81ED-4DB2-BD59-A6C34878D82A}">
                    <a16:rowId xmlns:a16="http://schemas.microsoft.com/office/drawing/2014/main" val="2146145752"/>
                  </a:ext>
                </a:extLst>
              </a:tr>
              <a:tr h="602675">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b="1" dirty="0"/>
                        <a:t>ודאות לסטטוס המודד כולל חתימה אלקטרונית</a:t>
                      </a:r>
                    </a:p>
                  </a:txBody>
                  <a:tcPr/>
                </a:tc>
                <a:tc>
                  <a:txBody>
                    <a:bodyPr/>
                    <a:lstStyle/>
                    <a:p>
                      <a:pPr rtl="1"/>
                      <a:endParaRPr lang="he-IL" dirty="0"/>
                    </a:p>
                  </a:txBody>
                  <a:tcPr/>
                </a:tc>
                <a:tc>
                  <a:txBody>
                    <a:bodyPr/>
                    <a:lstStyle/>
                    <a:p>
                      <a:pPr rtl="1"/>
                      <a:endParaRPr lang="he-IL"/>
                    </a:p>
                  </a:txBody>
                  <a:tcPr/>
                </a:tc>
                <a:extLst>
                  <a:ext uri="{0D108BD9-81ED-4DB2-BD59-A6C34878D82A}">
                    <a16:rowId xmlns:a16="http://schemas.microsoft.com/office/drawing/2014/main" val="187713332"/>
                  </a:ext>
                </a:extLst>
              </a:tr>
              <a:tr h="535114">
                <a:tc>
                  <a:txBody>
                    <a:bodyPr/>
                    <a:lstStyle/>
                    <a:p>
                      <a:pPr rtl="1"/>
                      <a:r>
                        <a:rPr lang="he-IL" b="1" dirty="0"/>
                        <a:t>תקינות מפה והתאמתה </a:t>
                      </a:r>
                      <a:r>
                        <a:rPr lang="he-IL" b="1" u="sng" dirty="0"/>
                        <a:t>לכלל</a:t>
                      </a:r>
                      <a:r>
                        <a:rPr lang="he-IL" b="1" dirty="0"/>
                        <a:t> הדרישות</a:t>
                      </a:r>
                    </a:p>
                  </a:txBody>
                  <a:tcPr/>
                </a:tc>
                <a:tc>
                  <a:txBody>
                    <a:bodyPr/>
                    <a:lstStyle/>
                    <a:p>
                      <a:pPr rtl="1"/>
                      <a:endParaRPr lang="he-IL" dirty="0"/>
                    </a:p>
                  </a:txBody>
                  <a:tcPr/>
                </a:tc>
                <a:tc>
                  <a:txBody>
                    <a:bodyPr/>
                    <a:lstStyle/>
                    <a:p>
                      <a:pPr rtl="1"/>
                      <a:endParaRPr lang="he-IL"/>
                    </a:p>
                  </a:txBody>
                  <a:tcPr/>
                </a:tc>
                <a:extLst>
                  <a:ext uri="{0D108BD9-81ED-4DB2-BD59-A6C34878D82A}">
                    <a16:rowId xmlns:a16="http://schemas.microsoft.com/office/drawing/2014/main" val="3492492205"/>
                  </a:ext>
                </a:extLst>
              </a:tr>
              <a:tr h="650774">
                <a:tc gridSpan="3">
                  <a:txBody>
                    <a:bodyPr/>
                    <a:lstStyle/>
                    <a:p>
                      <a:pPr rtl="1"/>
                      <a:r>
                        <a:rPr lang="he-IL" dirty="0"/>
                        <a:t> </a:t>
                      </a:r>
                      <a:r>
                        <a:rPr lang="he-IL" b="1" dirty="0"/>
                        <a:t>התאמת המפה לשטח</a:t>
                      </a:r>
                    </a:p>
                  </a:txBody>
                  <a:tcPr/>
                </a:tc>
                <a:tc hMerge="1">
                  <a:txBody>
                    <a:bodyPr/>
                    <a:lstStyle/>
                    <a:p>
                      <a:pPr rtl="1"/>
                      <a:endParaRPr lang="he-IL"/>
                    </a:p>
                  </a:txBody>
                  <a:tcPr/>
                </a:tc>
                <a:tc hMerge="1">
                  <a:txBody>
                    <a:bodyPr/>
                    <a:lstStyle/>
                    <a:p>
                      <a:pPr rtl="1"/>
                      <a:endParaRPr lang="he-IL"/>
                    </a:p>
                  </a:txBody>
                  <a:tcPr/>
                </a:tc>
                <a:extLst>
                  <a:ext uri="{0D108BD9-81ED-4DB2-BD59-A6C34878D82A}">
                    <a16:rowId xmlns:a16="http://schemas.microsoft.com/office/drawing/2014/main" val="3938545077"/>
                  </a:ext>
                </a:extLst>
              </a:tr>
            </a:tbl>
          </a:graphicData>
        </a:graphic>
      </p:graphicFrame>
      <p:sp>
        <p:nvSpPr>
          <p:cNvPr id="5" name="חץ: מרובע 4">
            <a:extLst>
              <a:ext uri="{FF2B5EF4-FFF2-40B4-BE49-F238E27FC236}">
                <a16:creationId xmlns:a16="http://schemas.microsoft.com/office/drawing/2014/main" id="{D94B3049-B48F-48EA-B93C-CEA4521AC01F}"/>
              </a:ext>
            </a:extLst>
          </p:cNvPr>
          <p:cNvSpPr/>
          <p:nvPr/>
        </p:nvSpPr>
        <p:spPr>
          <a:xfrm>
            <a:off x="3131840" y="1772816"/>
            <a:ext cx="432048" cy="432048"/>
          </a:xfrm>
          <a:prstGeom prst="quad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6" name="חץ: מרובע 5">
            <a:extLst>
              <a:ext uri="{FF2B5EF4-FFF2-40B4-BE49-F238E27FC236}">
                <a16:creationId xmlns:a16="http://schemas.microsoft.com/office/drawing/2014/main" id="{7E988C82-414D-4ADB-BE97-63FC687C34AB}"/>
              </a:ext>
            </a:extLst>
          </p:cNvPr>
          <p:cNvSpPr/>
          <p:nvPr/>
        </p:nvSpPr>
        <p:spPr>
          <a:xfrm>
            <a:off x="3131840" y="2709267"/>
            <a:ext cx="432048" cy="432048"/>
          </a:xfrm>
          <a:prstGeom prst="quad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7" name="חץ: מרובע 6">
            <a:extLst>
              <a:ext uri="{FF2B5EF4-FFF2-40B4-BE49-F238E27FC236}">
                <a16:creationId xmlns:a16="http://schemas.microsoft.com/office/drawing/2014/main" id="{7303D106-3AE4-4BB8-BB32-13D072177D37}"/>
              </a:ext>
            </a:extLst>
          </p:cNvPr>
          <p:cNvSpPr/>
          <p:nvPr/>
        </p:nvSpPr>
        <p:spPr>
          <a:xfrm>
            <a:off x="3131840" y="3429000"/>
            <a:ext cx="432048" cy="432048"/>
          </a:xfrm>
          <a:prstGeom prst="quad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8" name="חץ: שמאלה-ימינה 7">
            <a:extLst>
              <a:ext uri="{FF2B5EF4-FFF2-40B4-BE49-F238E27FC236}">
                <a16:creationId xmlns:a16="http://schemas.microsoft.com/office/drawing/2014/main" id="{CD578419-C6E6-4BDD-99CA-0582F437C875}"/>
              </a:ext>
            </a:extLst>
          </p:cNvPr>
          <p:cNvSpPr/>
          <p:nvPr/>
        </p:nvSpPr>
        <p:spPr>
          <a:xfrm>
            <a:off x="899592" y="1944400"/>
            <a:ext cx="432048" cy="88880"/>
          </a:xfrm>
          <a:prstGeom prst="lef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חץ: מרובע 8">
            <a:extLst>
              <a:ext uri="{FF2B5EF4-FFF2-40B4-BE49-F238E27FC236}">
                <a16:creationId xmlns:a16="http://schemas.microsoft.com/office/drawing/2014/main" id="{CD48EF63-C40B-4F8D-A472-60ED13F81384}"/>
              </a:ext>
            </a:extLst>
          </p:cNvPr>
          <p:cNvSpPr/>
          <p:nvPr/>
        </p:nvSpPr>
        <p:spPr>
          <a:xfrm>
            <a:off x="3131840" y="4149080"/>
            <a:ext cx="432048" cy="432048"/>
          </a:xfrm>
          <a:prstGeom prst="quad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12" name="חץ: שמאלה-ימינה 11">
            <a:extLst>
              <a:ext uri="{FF2B5EF4-FFF2-40B4-BE49-F238E27FC236}">
                <a16:creationId xmlns:a16="http://schemas.microsoft.com/office/drawing/2014/main" id="{CF8A0D70-92D7-4683-857B-16D498BED78F}"/>
              </a:ext>
            </a:extLst>
          </p:cNvPr>
          <p:cNvSpPr/>
          <p:nvPr/>
        </p:nvSpPr>
        <p:spPr>
          <a:xfrm>
            <a:off x="899592" y="2798147"/>
            <a:ext cx="432048" cy="88880"/>
          </a:xfrm>
          <a:prstGeom prst="lef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חץ: שמאלה-ימינה 12">
            <a:extLst>
              <a:ext uri="{FF2B5EF4-FFF2-40B4-BE49-F238E27FC236}">
                <a16:creationId xmlns:a16="http://schemas.microsoft.com/office/drawing/2014/main" id="{DD67BDE4-6B12-449B-A57A-C3CBC94B6030}"/>
              </a:ext>
            </a:extLst>
          </p:cNvPr>
          <p:cNvSpPr/>
          <p:nvPr/>
        </p:nvSpPr>
        <p:spPr>
          <a:xfrm>
            <a:off x="912315" y="3731112"/>
            <a:ext cx="432048" cy="88880"/>
          </a:xfrm>
          <a:prstGeom prst="lef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חץ: שמאלה-ימינה 13">
            <a:extLst>
              <a:ext uri="{FF2B5EF4-FFF2-40B4-BE49-F238E27FC236}">
                <a16:creationId xmlns:a16="http://schemas.microsoft.com/office/drawing/2014/main" id="{76C0611F-8E7C-41CC-A3FB-8AB885D907CF}"/>
              </a:ext>
            </a:extLst>
          </p:cNvPr>
          <p:cNvSpPr/>
          <p:nvPr/>
        </p:nvSpPr>
        <p:spPr>
          <a:xfrm>
            <a:off x="912315" y="4516572"/>
            <a:ext cx="432048" cy="88880"/>
          </a:xfrm>
          <a:prstGeom prst="lef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חץ: שמאלה-ימינה 15">
            <a:extLst>
              <a:ext uri="{FF2B5EF4-FFF2-40B4-BE49-F238E27FC236}">
                <a16:creationId xmlns:a16="http://schemas.microsoft.com/office/drawing/2014/main" id="{E57F9D18-C8E3-46C3-BF4F-7C252E650B6C}"/>
              </a:ext>
            </a:extLst>
          </p:cNvPr>
          <p:cNvSpPr/>
          <p:nvPr/>
        </p:nvSpPr>
        <p:spPr>
          <a:xfrm>
            <a:off x="933097" y="5661248"/>
            <a:ext cx="432048" cy="88880"/>
          </a:xfrm>
          <a:prstGeom prst="lef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חץ: שמאלה-ימינה 19">
            <a:extLst>
              <a:ext uri="{FF2B5EF4-FFF2-40B4-BE49-F238E27FC236}">
                <a16:creationId xmlns:a16="http://schemas.microsoft.com/office/drawing/2014/main" id="{3D3786CC-481C-4118-8B18-8F76722F2BCB}"/>
              </a:ext>
            </a:extLst>
          </p:cNvPr>
          <p:cNvSpPr/>
          <p:nvPr/>
        </p:nvSpPr>
        <p:spPr>
          <a:xfrm>
            <a:off x="3113049" y="4906097"/>
            <a:ext cx="432048" cy="88880"/>
          </a:xfrm>
          <a:prstGeom prst="lef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חץ: שמאלה-ימינה 20">
            <a:extLst>
              <a:ext uri="{FF2B5EF4-FFF2-40B4-BE49-F238E27FC236}">
                <a16:creationId xmlns:a16="http://schemas.microsoft.com/office/drawing/2014/main" id="{ECAD77AB-52F2-4C3E-AEF3-973B43C5FA60}"/>
              </a:ext>
            </a:extLst>
          </p:cNvPr>
          <p:cNvSpPr/>
          <p:nvPr/>
        </p:nvSpPr>
        <p:spPr>
          <a:xfrm>
            <a:off x="3133637" y="5644376"/>
            <a:ext cx="432048" cy="88880"/>
          </a:xfrm>
          <a:prstGeom prst="lef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86725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טקסט 1"/>
          <p:cNvSpPr>
            <a:spLocks noGrp="1"/>
          </p:cNvSpPr>
          <p:nvPr>
            <p:ph type="body" sz="quarter" idx="12"/>
          </p:nvPr>
        </p:nvSpPr>
        <p:spPr>
          <a:xfrm>
            <a:off x="5508104" y="1201237"/>
            <a:ext cx="3096344" cy="1011882"/>
          </a:xfrm>
        </p:spPr>
        <p:txBody>
          <a:bodyPr/>
          <a:lstStyle/>
          <a:p>
            <a:r>
              <a:rPr lang="he-IL" sz="3800" dirty="0">
                <a:latin typeface="Rubik" panose="00000500000000000000" pitchFamily="2" charset="-79"/>
                <a:cs typeface="Rubik" panose="00000500000000000000" pitchFamily="2" charset="-79"/>
              </a:rPr>
              <a:t>בהצלחה!</a:t>
            </a:r>
          </a:p>
        </p:txBody>
      </p:sp>
      <p:sp>
        <p:nvSpPr>
          <p:cNvPr id="3" name="תיבת טקסט 2">
            <a:extLst>
              <a:ext uri="{FF2B5EF4-FFF2-40B4-BE49-F238E27FC236}">
                <a16:creationId xmlns:a16="http://schemas.microsoft.com/office/drawing/2014/main" id="{1EE1B02B-6427-420F-A158-342022D920B6}"/>
              </a:ext>
            </a:extLst>
          </p:cNvPr>
          <p:cNvSpPr txBox="1"/>
          <p:nvPr/>
        </p:nvSpPr>
        <p:spPr>
          <a:xfrm>
            <a:off x="4139952" y="1988840"/>
            <a:ext cx="4608512" cy="369332"/>
          </a:xfrm>
          <a:prstGeom prst="rect">
            <a:avLst/>
          </a:prstGeom>
          <a:noFill/>
        </p:spPr>
        <p:txBody>
          <a:bodyPr wrap="square" rtlCol="0">
            <a:spAutoFit/>
          </a:bodyPr>
          <a:lstStyle/>
          <a:p>
            <a:r>
              <a:rPr lang="he-IL" dirty="0"/>
              <a:t>להבהרות ומידע נוסף ניתן לפנות למרכז התמיכה</a:t>
            </a:r>
            <a:endParaRPr lang="en-US" dirty="0"/>
          </a:p>
        </p:txBody>
      </p:sp>
      <p:pic>
        <p:nvPicPr>
          <p:cNvPr id="4" name="תמונה 3">
            <a:extLst>
              <a:ext uri="{FF2B5EF4-FFF2-40B4-BE49-F238E27FC236}">
                <a16:creationId xmlns:a16="http://schemas.microsoft.com/office/drawing/2014/main" id="{5D202710-969D-49D6-8EE5-D8590E33FE86}"/>
              </a:ext>
            </a:extLst>
          </p:cNvPr>
          <p:cNvPicPr>
            <a:picLocks noChangeAspect="1"/>
          </p:cNvPicPr>
          <p:nvPr/>
        </p:nvPicPr>
        <p:blipFill>
          <a:blip r:embed="rId2"/>
          <a:stretch>
            <a:fillRect/>
          </a:stretch>
        </p:blipFill>
        <p:spPr>
          <a:xfrm>
            <a:off x="5231126" y="5357895"/>
            <a:ext cx="3445330" cy="102626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2705282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צורה חופשית 18">
            <a:hlinkClick r:id="rId3" action="ppaction://hlinksldjump"/>
            <a:extLst>
              <a:ext uri="{FF2B5EF4-FFF2-40B4-BE49-F238E27FC236}">
                <a16:creationId xmlns:a16="http://schemas.microsoft.com/office/drawing/2014/main" id="{BAC3E3C2-ACF1-45EF-AFCC-BAF94A0E5496}"/>
              </a:ext>
            </a:extLst>
          </p:cNvPr>
          <p:cNvSpPr/>
          <p:nvPr/>
        </p:nvSpPr>
        <p:spPr>
          <a:xfrm>
            <a:off x="773726" y="1934254"/>
            <a:ext cx="6951172" cy="648000"/>
          </a:xfrm>
          <a:custGeom>
            <a:avLst/>
            <a:gdLst>
              <a:gd name="connsiteX0" fmla="*/ 0 w 1673782"/>
              <a:gd name="connsiteY0" fmla="*/ 0 h 1004269"/>
              <a:gd name="connsiteX1" fmla="*/ 1673782 w 1673782"/>
              <a:gd name="connsiteY1" fmla="*/ 0 h 1004269"/>
              <a:gd name="connsiteX2" fmla="*/ 1673782 w 1673782"/>
              <a:gd name="connsiteY2" fmla="*/ 1004269 h 1004269"/>
              <a:gd name="connsiteX3" fmla="*/ 0 w 1673782"/>
              <a:gd name="connsiteY3" fmla="*/ 1004269 h 1004269"/>
              <a:gd name="connsiteX4" fmla="*/ 0 w 1673782"/>
              <a:gd name="connsiteY4" fmla="*/ 0 h 1004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3782" h="1004269">
                <a:moveTo>
                  <a:pt x="0" y="0"/>
                </a:moveTo>
                <a:lnTo>
                  <a:pt x="1673782" y="0"/>
                </a:lnTo>
                <a:lnTo>
                  <a:pt x="1673782" y="1004269"/>
                </a:lnTo>
                <a:lnTo>
                  <a:pt x="0" y="1004269"/>
                </a:lnTo>
                <a:lnTo>
                  <a:pt x="0" y="0"/>
                </a:lnTo>
                <a:close/>
              </a:path>
            </a:pathLst>
          </a:custGeom>
          <a:solidFill>
            <a:srgbClr val="59BFE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0" tIns="76200" rIns="180000" bIns="76200" numCol="1" spcCol="1270" anchor="ctr" anchorCtr="0">
            <a:noAutofit/>
          </a:bodyPr>
          <a:lstStyle/>
          <a:p>
            <a:r>
              <a:rPr lang="he-IL" sz="2000" b="1" dirty="0">
                <a:latin typeface="Rubik" panose="00000500000000000000" pitchFamily="2" charset="-79"/>
                <a:cs typeface="Rubik" panose="00000500000000000000" pitchFamily="2" charset="-79"/>
              </a:rPr>
              <a:t>בדיקת מפת מדידה</a:t>
            </a:r>
          </a:p>
        </p:txBody>
      </p:sp>
      <p:sp>
        <p:nvSpPr>
          <p:cNvPr id="28" name="צורה חופשית 19">
            <a:hlinkClick r:id="rId4" action="ppaction://hlinksldjump"/>
            <a:extLst>
              <a:ext uri="{FF2B5EF4-FFF2-40B4-BE49-F238E27FC236}">
                <a16:creationId xmlns:a16="http://schemas.microsoft.com/office/drawing/2014/main" id="{7D512D81-3E62-4BAD-B2C5-509E6C6C4CD9}"/>
              </a:ext>
            </a:extLst>
          </p:cNvPr>
          <p:cNvSpPr/>
          <p:nvPr/>
        </p:nvSpPr>
        <p:spPr>
          <a:xfrm>
            <a:off x="755577" y="2801504"/>
            <a:ext cx="6951172" cy="648000"/>
          </a:xfrm>
          <a:custGeom>
            <a:avLst/>
            <a:gdLst>
              <a:gd name="connsiteX0" fmla="*/ 0 w 1673782"/>
              <a:gd name="connsiteY0" fmla="*/ 0 h 1004269"/>
              <a:gd name="connsiteX1" fmla="*/ 1673782 w 1673782"/>
              <a:gd name="connsiteY1" fmla="*/ 0 h 1004269"/>
              <a:gd name="connsiteX2" fmla="*/ 1673782 w 1673782"/>
              <a:gd name="connsiteY2" fmla="*/ 1004269 h 1004269"/>
              <a:gd name="connsiteX3" fmla="*/ 0 w 1673782"/>
              <a:gd name="connsiteY3" fmla="*/ 1004269 h 1004269"/>
              <a:gd name="connsiteX4" fmla="*/ 0 w 1673782"/>
              <a:gd name="connsiteY4" fmla="*/ 0 h 1004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3782" h="1004269">
                <a:moveTo>
                  <a:pt x="0" y="0"/>
                </a:moveTo>
                <a:lnTo>
                  <a:pt x="1673782" y="0"/>
                </a:lnTo>
                <a:lnTo>
                  <a:pt x="1673782" y="1004269"/>
                </a:lnTo>
                <a:lnTo>
                  <a:pt x="0" y="1004269"/>
                </a:lnTo>
                <a:lnTo>
                  <a:pt x="0" y="0"/>
                </a:lnTo>
                <a:close/>
              </a:path>
            </a:pathLst>
          </a:custGeom>
          <a:solidFill>
            <a:srgbClr val="56934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0" tIns="76200" rIns="180000" bIns="76200" numCol="1" spcCol="1270" anchor="ctr" anchorCtr="0">
            <a:noAutofit/>
          </a:bodyPr>
          <a:lstStyle/>
          <a:p>
            <a:r>
              <a:rPr lang="he-IL" sz="2000" b="1" dirty="0">
                <a:solidFill>
                  <a:schemeClr val="bg1"/>
                </a:solidFill>
              </a:rPr>
              <a:t>בדיקת פגיעה בשכבות מידע של גורמים מוסרי מידע</a:t>
            </a:r>
          </a:p>
        </p:txBody>
      </p:sp>
      <p:sp>
        <p:nvSpPr>
          <p:cNvPr id="29" name="צורה חופשית 20">
            <a:hlinkClick r:id="rId5" action="ppaction://hlinksldjump"/>
            <a:extLst>
              <a:ext uri="{FF2B5EF4-FFF2-40B4-BE49-F238E27FC236}">
                <a16:creationId xmlns:a16="http://schemas.microsoft.com/office/drawing/2014/main" id="{FD12599F-F9A3-465A-8B4F-7210590BB8A7}"/>
              </a:ext>
            </a:extLst>
          </p:cNvPr>
          <p:cNvSpPr/>
          <p:nvPr/>
        </p:nvSpPr>
        <p:spPr>
          <a:xfrm>
            <a:off x="755577" y="3660172"/>
            <a:ext cx="6951172" cy="648000"/>
          </a:xfrm>
          <a:custGeom>
            <a:avLst/>
            <a:gdLst>
              <a:gd name="connsiteX0" fmla="*/ 0 w 1673782"/>
              <a:gd name="connsiteY0" fmla="*/ 0 h 1004269"/>
              <a:gd name="connsiteX1" fmla="*/ 1673782 w 1673782"/>
              <a:gd name="connsiteY1" fmla="*/ 0 h 1004269"/>
              <a:gd name="connsiteX2" fmla="*/ 1673782 w 1673782"/>
              <a:gd name="connsiteY2" fmla="*/ 1004269 h 1004269"/>
              <a:gd name="connsiteX3" fmla="*/ 0 w 1673782"/>
              <a:gd name="connsiteY3" fmla="*/ 1004269 h 1004269"/>
              <a:gd name="connsiteX4" fmla="*/ 0 w 1673782"/>
              <a:gd name="connsiteY4" fmla="*/ 0 h 1004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3782" h="1004269">
                <a:moveTo>
                  <a:pt x="0" y="0"/>
                </a:moveTo>
                <a:lnTo>
                  <a:pt x="1673782" y="0"/>
                </a:lnTo>
                <a:lnTo>
                  <a:pt x="1673782" y="1004269"/>
                </a:lnTo>
                <a:lnTo>
                  <a:pt x="0" y="1004269"/>
                </a:lnTo>
                <a:lnTo>
                  <a:pt x="0" y="0"/>
                </a:lnTo>
                <a:close/>
              </a:path>
            </a:pathLst>
          </a:custGeom>
          <a:solidFill>
            <a:srgbClr val="B3C85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0" tIns="76200" rIns="180000" bIns="76200" numCol="1" spcCol="1270" anchor="ctr" anchorCtr="0">
            <a:noAutofit/>
          </a:bodyPr>
          <a:lstStyle/>
          <a:p>
            <a:r>
              <a:rPr lang="he-IL" sz="2000" b="1" dirty="0">
                <a:latin typeface="Rubik" panose="00000500000000000000" pitchFamily="2" charset="-79"/>
                <a:cs typeface="Rubik" panose="00000500000000000000" pitchFamily="2" charset="-79"/>
              </a:rPr>
              <a:t>ביטוי השינוי במערכת רישוי זמין</a:t>
            </a:r>
          </a:p>
        </p:txBody>
      </p:sp>
      <p:sp>
        <p:nvSpPr>
          <p:cNvPr id="30" name="צורה חופשית 23">
            <a:extLst>
              <a:ext uri="{FF2B5EF4-FFF2-40B4-BE49-F238E27FC236}">
                <a16:creationId xmlns:a16="http://schemas.microsoft.com/office/drawing/2014/main" id="{06302059-49A2-4E2E-BDCF-070845284A74}"/>
              </a:ext>
            </a:extLst>
          </p:cNvPr>
          <p:cNvSpPr/>
          <p:nvPr/>
        </p:nvSpPr>
        <p:spPr>
          <a:xfrm>
            <a:off x="7750184" y="1942838"/>
            <a:ext cx="648072" cy="648000"/>
          </a:xfrm>
          <a:custGeom>
            <a:avLst/>
            <a:gdLst>
              <a:gd name="connsiteX0" fmla="*/ 0 w 1673782"/>
              <a:gd name="connsiteY0" fmla="*/ 0 h 1004269"/>
              <a:gd name="connsiteX1" fmla="*/ 1673782 w 1673782"/>
              <a:gd name="connsiteY1" fmla="*/ 0 h 1004269"/>
              <a:gd name="connsiteX2" fmla="*/ 1673782 w 1673782"/>
              <a:gd name="connsiteY2" fmla="*/ 1004269 h 1004269"/>
              <a:gd name="connsiteX3" fmla="*/ 0 w 1673782"/>
              <a:gd name="connsiteY3" fmla="*/ 1004269 h 1004269"/>
              <a:gd name="connsiteX4" fmla="*/ 0 w 1673782"/>
              <a:gd name="connsiteY4" fmla="*/ 0 h 1004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3782" h="1004269">
                <a:moveTo>
                  <a:pt x="0" y="0"/>
                </a:moveTo>
                <a:lnTo>
                  <a:pt x="1673782" y="0"/>
                </a:lnTo>
                <a:lnTo>
                  <a:pt x="1673782" y="1004269"/>
                </a:lnTo>
                <a:lnTo>
                  <a:pt x="0" y="1004269"/>
                </a:lnTo>
                <a:lnTo>
                  <a:pt x="0" y="0"/>
                </a:lnTo>
                <a:close/>
              </a:path>
            </a:pathLst>
          </a:custGeom>
          <a:solidFill>
            <a:srgbClr val="59BFE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he-IL" sz="2000" b="1" dirty="0"/>
              <a:t>2</a:t>
            </a:r>
            <a:endParaRPr lang="he-IL" sz="2000" b="1" kern="1200" dirty="0"/>
          </a:p>
        </p:txBody>
      </p:sp>
      <p:sp>
        <p:nvSpPr>
          <p:cNvPr id="31" name="צורה חופשית 24">
            <a:extLst>
              <a:ext uri="{FF2B5EF4-FFF2-40B4-BE49-F238E27FC236}">
                <a16:creationId xmlns:a16="http://schemas.microsoft.com/office/drawing/2014/main" id="{17B28490-F29F-4536-8762-584D3F3CDDA9}"/>
              </a:ext>
            </a:extLst>
          </p:cNvPr>
          <p:cNvSpPr/>
          <p:nvPr/>
        </p:nvSpPr>
        <p:spPr>
          <a:xfrm>
            <a:off x="7740352" y="2801504"/>
            <a:ext cx="648072" cy="648000"/>
          </a:xfrm>
          <a:custGeom>
            <a:avLst/>
            <a:gdLst>
              <a:gd name="connsiteX0" fmla="*/ 0 w 1673782"/>
              <a:gd name="connsiteY0" fmla="*/ 0 h 1004269"/>
              <a:gd name="connsiteX1" fmla="*/ 1673782 w 1673782"/>
              <a:gd name="connsiteY1" fmla="*/ 0 h 1004269"/>
              <a:gd name="connsiteX2" fmla="*/ 1673782 w 1673782"/>
              <a:gd name="connsiteY2" fmla="*/ 1004269 h 1004269"/>
              <a:gd name="connsiteX3" fmla="*/ 0 w 1673782"/>
              <a:gd name="connsiteY3" fmla="*/ 1004269 h 1004269"/>
              <a:gd name="connsiteX4" fmla="*/ 0 w 1673782"/>
              <a:gd name="connsiteY4" fmla="*/ 0 h 1004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3782" h="1004269">
                <a:moveTo>
                  <a:pt x="0" y="0"/>
                </a:moveTo>
                <a:lnTo>
                  <a:pt x="1673782" y="0"/>
                </a:lnTo>
                <a:lnTo>
                  <a:pt x="1673782" y="1004269"/>
                </a:lnTo>
                <a:lnTo>
                  <a:pt x="0" y="1004269"/>
                </a:lnTo>
                <a:lnTo>
                  <a:pt x="0" y="0"/>
                </a:lnTo>
                <a:close/>
              </a:path>
            </a:pathLst>
          </a:custGeom>
          <a:solidFill>
            <a:srgbClr val="56934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he-IL" sz="2000" b="1" dirty="0"/>
              <a:t>3</a:t>
            </a:r>
            <a:endParaRPr lang="he-IL" sz="2000" b="1" kern="1200" dirty="0"/>
          </a:p>
        </p:txBody>
      </p:sp>
      <p:sp>
        <p:nvSpPr>
          <p:cNvPr id="32" name="צורה חופשית 25">
            <a:extLst>
              <a:ext uri="{FF2B5EF4-FFF2-40B4-BE49-F238E27FC236}">
                <a16:creationId xmlns:a16="http://schemas.microsoft.com/office/drawing/2014/main" id="{A050C843-67B7-40F4-9DB0-9CDF23A9ED88}"/>
              </a:ext>
            </a:extLst>
          </p:cNvPr>
          <p:cNvSpPr/>
          <p:nvPr/>
        </p:nvSpPr>
        <p:spPr>
          <a:xfrm>
            <a:off x="7740352" y="3660172"/>
            <a:ext cx="648072" cy="648000"/>
          </a:xfrm>
          <a:custGeom>
            <a:avLst/>
            <a:gdLst>
              <a:gd name="connsiteX0" fmla="*/ 0 w 1673782"/>
              <a:gd name="connsiteY0" fmla="*/ 0 h 1004269"/>
              <a:gd name="connsiteX1" fmla="*/ 1673782 w 1673782"/>
              <a:gd name="connsiteY1" fmla="*/ 0 h 1004269"/>
              <a:gd name="connsiteX2" fmla="*/ 1673782 w 1673782"/>
              <a:gd name="connsiteY2" fmla="*/ 1004269 h 1004269"/>
              <a:gd name="connsiteX3" fmla="*/ 0 w 1673782"/>
              <a:gd name="connsiteY3" fmla="*/ 1004269 h 1004269"/>
              <a:gd name="connsiteX4" fmla="*/ 0 w 1673782"/>
              <a:gd name="connsiteY4" fmla="*/ 0 h 1004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3782" h="1004269">
                <a:moveTo>
                  <a:pt x="0" y="0"/>
                </a:moveTo>
                <a:lnTo>
                  <a:pt x="1673782" y="0"/>
                </a:lnTo>
                <a:lnTo>
                  <a:pt x="1673782" y="1004269"/>
                </a:lnTo>
                <a:lnTo>
                  <a:pt x="0" y="1004269"/>
                </a:lnTo>
                <a:lnTo>
                  <a:pt x="0" y="0"/>
                </a:lnTo>
                <a:close/>
              </a:path>
            </a:pathLst>
          </a:custGeom>
          <a:solidFill>
            <a:srgbClr val="B3C85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0" tIns="76200" rIns="76200" bIns="76200" numCol="1" spcCol="1270" anchor="ctr" anchorCtr="0">
            <a:noAutofit/>
          </a:bodyPr>
          <a:lstStyle/>
          <a:p>
            <a:pPr algn="ctr" defTabSz="889000">
              <a:lnSpc>
                <a:spcPct val="90000"/>
              </a:lnSpc>
              <a:spcBef>
                <a:spcPct val="0"/>
              </a:spcBef>
              <a:spcAft>
                <a:spcPct val="35000"/>
              </a:spcAft>
            </a:pPr>
            <a:r>
              <a:rPr lang="he-IL" sz="2000" b="1" dirty="0"/>
              <a:t>4</a:t>
            </a:r>
          </a:p>
        </p:txBody>
      </p:sp>
      <p:sp>
        <p:nvSpPr>
          <p:cNvPr id="33" name="צורה חופשית 20">
            <a:hlinkClick r:id="rId6" action="ppaction://hlinksldjump"/>
            <a:extLst>
              <a:ext uri="{FF2B5EF4-FFF2-40B4-BE49-F238E27FC236}">
                <a16:creationId xmlns:a16="http://schemas.microsoft.com/office/drawing/2014/main" id="{C0608BE7-0BB1-464A-BF61-17AC1D20261B}"/>
              </a:ext>
            </a:extLst>
          </p:cNvPr>
          <p:cNvSpPr/>
          <p:nvPr/>
        </p:nvSpPr>
        <p:spPr>
          <a:xfrm>
            <a:off x="766968" y="4535198"/>
            <a:ext cx="6928390" cy="648000"/>
          </a:xfrm>
          <a:custGeom>
            <a:avLst/>
            <a:gdLst>
              <a:gd name="connsiteX0" fmla="*/ 0 w 1673782"/>
              <a:gd name="connsiteY0" fmla="*/ 0 h 1004269"/>
              <a:gd name="connsiteX1" fmla="*/ 1673782 w 1673782"/>
              <a:gd name="connsiteY1" fmla="*/ 0 h 1004269"/>
              <a:gd name="connsiteX2" fmla="*/ 1673782 w 1673782"/>
              <a:gd name="connsiteY2" fmla="*/ 1004269 h 1004269"/>
              <a:gd name="connsiteX3" fmla="*/ 0 w 1673782"/>
              <a:gd name="connsiteY3" fmla="*/ 1004269 h 1004269"/>
              <a:gd name="connsiteX4" fmla="*/ 0 w 1673782"/>
              <a:gd name="connsiteY4" fmla="*/ 0 h 1004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3782" h="1004269">
                <a:moveTo>
                  <a:pt x="0" y="0"/>
                </a:moveTo>
                <a:lnTo>
                  <a:pt x="1673782" y="0"/>
                </a:lnTo>
                <a:lnTo>
                  <a:pt x="1673782" y="1004269"/>
                </a:lnTo>
                <a:lnTo>
                  <a:pt x="0" y="1004269"/>
                </a:lnTo>
                <a:lnTo>
                  <a:pt x="0" y="0"/>
                </a:lnTo>
                <a:close/>
              </a:path>
            </a:pathLst>
          </a:custGeom>
          <a:solidFill>
            <a:srgbClr val="FBB83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0" tIns="76200" rIns="180000" bIns="76200" numCol="1" spcCol="1270" anchor="ctr" anchorCtr="0">
            <a:noAutofit/>
          </a:bodyPr>
          <a:lstStyle/>
          <a:p>
            <a:pPr defTabSz="889000">
              <a:lnSpc>
                <a:spcPct val="90000"/>
              </a:lnSpc>
              <a:spcBef>
                <a:spcPct val="0"/>
              </a:spcBef>
              <a:spcAft>
                <a:spcPct val="35000"/>
              </a:spcAft>
            </a:pPr>
            <a:r>
              <a:rPr lang="he-IL" sz="2000" b="1" dirty="0">
                <a:latin typeface="Rubik" panose="00000500000000000000" pitchFamily="2" charset="-79"/>
                <a:cs typeface="Rubik" panose="00000500000000000000" pitchFamily="2" charset="-79"/>
              </a:rPr>
              <a:t>השלכות הוראת השעה</a:t>
            </a:r>
          </a:p>
        </p:txBody>
      </p:sp>
      <p:sp>
        <p:nvSpPr>
          <p:cNvPr id="34" name="צורה חופשית 25">
            <a:extLst>
              <a:ext uri="{FF2B5EF4-FFF2-40B4-BE49-F238E27FC236}">
                <a16:creationId xmlns:a16="http://schemas.microsoft.com/office/drawing/2014/main" id="{6021EAA2-C494-4D5E-A025-AB04DD0B2E3D}"/>
              </a:ext>
            </a:extLst>
          </p:cNvPr>
          <p:cNvSpPr/>
          <p:nvPr/>
        </p:nvSpPr>
        <p:spPr>
          <a:xfrm>
            <a:off x="7728961" y="4535198"/>
            <a:ext cx="648072" cy="648000"/>
          </a:xfrm>
          <a:custGeom>
            <a:avLst/>
            <a:gdLst>
              <a:gd name="connsiteX0" fmla="*/ 0 w 1673782"/>
              <a:gd name="connsiteY0" fmla="*/ 0 h 1004269"/>
              <a:gd name="connsiteX1" fmla="*/ 1673782 w 1673782"/>
              <a:gd name="connsiteY1" fmla="*/ 0 h 1004269"/>
              <a:gd name="connsiteX2" fmla="*/ 1673782 w 1673782"/>
              <a:gd name="connsiteY2" fmla="*/ 1004269 h 1004269"/>
              <a:gd name="connsiteX3" fmla="*/ 0 w 1673782"/>
              <a:gd name="connsiteY3" fmla="*/ 1004269 h 1004269"/>
              <a:gd name="connsiteX4" fmla="*/ 0 w 1673782"/>
              <a:gd name="connsiteY4" fmla="*/ 0 h 1004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3782" h="1004269">
                <a:moveTo>
                  <a:pt x="0" y="0"/>
                </a:moveTo>
                <a:lnTo>
                  <a:pt x="1673782" y="0"/>
                </a:lnTo>
                <a:lnTo>
                  <a:pt x="1673782" y="1004269"/>
                </a:lnTo>
                <a:lnTo>
                  <a:pt x="0" y="1004269"/>
                </a:lnTo>
                <a:lnTo>
                  <a:pt x="0" y="0"/>
                </a:lnTo>
                <a:close/>
              </a:path>
            </a:pathLst>
          </a:custGeom>
          <a:solidFill>
            <a:srgbClr val="FBB83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0" tIns="76200" rIns="76200" bIns="76200" numCol="1" spcCol="1270" anchor="ctr" anchorCtr="0">
            <a:noAutofit/>
          </a:bodyPr>
          <a:lstStyle/>
          <a:p>
            <a:pPr algn="ctr" defTabSz="889000">
              <a:lnSpc>
                <a:spcPct val="90000"/>
              </a:lnSpc>
              <a:spcBef>
                <a:spcPct val="0"/>
              </a:spcBef>
              <a:spcAft>
                <a:spcPct val="35000"/>
              </a:spcAft>
            </a:pPr>
            <a:r>
              <a:rPr lang="he-IL" sz="2000" b="1" dirty="0"/>
              <a:t>5</a:t>
            </a:r>
          </a:p>
        </p:txBody>
      </p:sp>
      <p:sp>
        <p:nvSpPr>
          <p:cNvPr id="16" name="כותרת 4">
            <a:extLst>
              <a:ext uri="{FF2B5EF4-FFF2-40B4-BE49-F238E27FC236}">
                <a16:creationId xmlns:a16="http://schemas.microsoft.com/office/drawing/2014/main" id="{72090BA8-26AC-44E9-A8CC-383E03B219D0}"/>
              </a:ext>
            </a:extLst>
          </p:cNvPr>
          <p:cNvSpPr txBox="1">
            <a:spLocks/>
          </p:cNvSpPr>
          <p:nvPr/>
        </p:nvSpPr>
        <p:spPr>
          <a:xfrm>
            <a:off x="302840" y="500930"/>
            <a:ext cx="8157592" cy="407790"/>
          </a:xfrm>
          <a:prstGeom prst="rect">
            <a:avLst/>
          </a:prstGeom>
        </p:spPr>
        <p:txBody>
          <a:bodyP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gn="r"/>
            <a:r>
              <a:rPr lang="he-IL" sz="2800" b="1" dirty="0">
                <a:latin typeface="Rubik" panose="00000500000000000000" pitchFamily="2" charset="-79"/>
                <a:cs typeface="Rubik" panose="00000500000000000000" pitchFamily="2" charset="-79"/>
              </a:rPr>
              <a:t>הנושאים במצגת זו:</a:t>
            </a:r>
          </a:p>
        </p:txBody>
      </p:sp>
      <p:sp>
        <p:nvSpPr>
          <p:cNvPr id="11" name="צורה חופשית 20">
            <a:hlinkClick r:id="" action="ppaction://noaction"/>
            <a:extLst>
              <a:ext uri="{FF2B5EF4-FFF2-40B4-BE49-F238E27FC236}">
                <a16:creationId xmlns:a16="http://schemas.microsoft.com/office/drawing/2014/main" id="{E6D4585E-A1E4-47F8-B21E-E18DD15D9D6E}"/>
              </a:ext>
            </a:extLst>
          </p:cNvPr>
          <p:cNvSpPr/>
          <p:nvPr/>
        </p:nvSpPr>
        <p:spPr>
          <a:xfrm>
            <a:off x="800571" y="5373288"/>
            <a:ext cx="6928390" cy="648000"/>
          </a:xfrm>
          <a:custGeom>
            <a:avLst/>
            <a:gdLst>
              <a:gd name="connsiteX0" fmla="*/ 0 w 1673782"/>
              <a:gd name="connsiteY0" fmla="*/ 0 h 1004269"/>
              <a:gd name="connsiteX1" fmla="*/ 1673782 w 1673782"/>
              <a:gd name="connsiteY1" fmla="*/ 0 h 1004269"/>
              <a:gd name="connsiteX2" fmla="*/ 1673782 w 1673782"/>
              <a:gd name="connsiteY2" fmla="*/ 1004269 h 1004269"/>
              <a:gd name="connsiteX3" fmla="*/ 0 w 1673782"/>
              <a:gd name="connsiteY3" fmla="*/ 1004269 h 1004269"/>
              <a:gd name="connsiteX4" fmla="*/ 0 w 1673782"/>
              <a:gd name="connsiteY4" fmla="*/ 0 h 1004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3782" h="1004269">
                <a:moveTo>
                  <a:pt x="0" y="0"/>
                </a:moveTo>
                <a:lnTo>
                  <a:pt x="1673782" y="0"/>
                </a:lnTo>
                <a:lnTo>
                  <a:pt x="1673782" y="1004269"/>
                </a:lnTo>
                <a:lnTo>
                  <a:pt x="0" y="1004269"/>
                </a:lnTo>
                <a:lnTo>
                  <a:pt x="0" y="0"/>
                </a:lnTo>
                <a:close/>
              </a:path>
            </a:pathLst>
          </a:custGeom>
          <a:solidFill>
            <a:srgbClr val="F0462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0" tIns="76200" rIns="180000" bIns="76200" numCol="1" spcCol="1270" anchor="ctr" anchorCtr="0">
            <a:noAutofit/>
          </a:bodyPr>
          <a:lstStyle/>
          <a:p>
            <a:pPr defTabSz="889000">
              <a:lnSpc>
                <a:spcPct val="90000"/>
              </a:lnSpc>
              <a:spcBef>
                <a:spcPct val="0"/>
              </a:spcBef>
              <a:spcAft>
                <a:spcPct val="35000"/>
              </a:spcAft>
            </a:pPr>
            <a:r>
              <a:rPr lang="he-IL" sz="2000" b="1" dirty="0">
                <a:latin typeface="Rubik" panose="00000500000000000000" pitchFamily="2" charset="-79"/>
                <a:cs typeface="Rubik" panose="00000500000000000000" pitchFamily="2" charset="-79"/>
              </a:rPr>
              <a:t>יתרונות הממשק ודרכים להטמעה</a:t>
            </a:r>
          </a:p>
        </p:txBody>
      </p:sp>
      <p:sp>
        <p:nvSpPr>
          <p:cNvPr id="12" name="צורה חופשית 25">
            <a:extLst>
              <a:ext uri="{FF2B5EF4-FFF2-40B4-BE49-F238E27FC236}">
                <a16:creationId xmlns:a16="http://schemas.microsoft.com/office/drawing/2014/main" id="{2F12EDF4-B75B-404C-A93B-02216008D610}"/>
              </a:ext>
            </a:extLst>
          </p:cNvPr>
          <p:cNvSpPr/>
          <p:nvPr/>
        </p:nvSpPr>
        <p:spPr>
          <a:xfrm>
            <a:off x="7762564" y="5373288"/>
            <a:ext cx="648072" cy="648000"/>
          </a:xfrm>
          <a:custGeom>
            <a:avLst/>
            <a:gdLst>
              <a:gd name="connsiteX0" fmla="*/ 0 w 1673782"/>
              <a:gd name="connsiteY0" fmla="*/ 0 h 1004269"/>
              <a:gd name="connsiteX1" fmla="*/ 1673782 w 1673782"/>
              <a:gd name="connsiteY1" fmla="*/ 0 h 1004269"/>
              <a:gd name="connsiteX2" fmla="*/ 1673782 w 1673782"/>
              <a:gd name="connsiteY2" fmla="*/ 1004269 h 1004269"/>
              <a:gd name="connsiteX3" fmla="*/ 0 w 1673782"/>
              <a:gd name="connsiteY3" fmla="*/ 1004269 h 1004269"/>
              <a:gd name="connsiteX4" fmla="*/ 0 w 1673782"/>
              <a:gd name="connsiteY4" fmla="*/ 0 h 1004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3782" h="1004269">
                <a:moveTo>
                  <a:pt x="0" y="0"/>
                </a:moveTo>
                <a:lnTo>
                  <a:pt x="1673782" y="0"/>
                </a:lnTo>
                <a:lnTo>
                  <a:pt x="1673782" y="1004269"/>
                </a:lnTo>
                <a:lnTo>
                  <a:pt x="0" y="1004269"/>
                </a:lnTo>
                <a:lnTo>
                  <a:pt x="0" y="0"/>
                </a:lnTo>
                <a:close/>
              </a:path>
            </a:pathLst>
          </a:custGeom>
          <a:solidFill>
            <a:srgbClr val="F0462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0" tIns="76200" rIns="76200" bIns="76200" numCol="1" spcCol="1270" anchor="ctr" anchorCtr="0">
            <a:noAutofit/>
          </a:bodyPr>
          <a:lstStyle/>
          <a:p>
            <a:pPr algn="ctr" defTabSz="889000">
              <a:lnSpc>
                <a:spcPct val="90000"/>
              </a:lnSpc>
              <a:spcBef>
                <a:spcPct val="0"/>
              </a:spcBef>
              <a:spcAft>
                <a:spcPct val="35000"/>
              </a:spcAft>
            </a:pPr>
            <a:r>
              <a:rPr lang="he-IL" sz="2000" b="1" dirty="0"/>
              <a:t>6</a:t>
            </a:r>
          </a:p>
        </p:txBody>
      </p:sp>
      <p:sp>
        <p:nvSpPr>
          <p:cNvPr id="13" name="צורה חופשית 18">
            <a:hlinkClick r:id="rId3" action="ppaction://hlinksldjump"/>
            <a:extLst>
              <a:ext uri="{FF2B5EF4-FFF2-40B4-BE49-F238E27FC236}">
                <a16:creationId xmlns:a16="http://schemas.microsoft.com/office/drawing/2014/main" id="{EF0C0B6E-00E2-4D2B-B405-8F69306B844A}"/>
              </a:ext>
            </a:extLst>
          </p:cNvPr>
          <p:cNvSpPr/>
          <p:nvPr/>
        </p:nvSpPr>
        <p:spPr>
          <a:xfrm>
            <a:off x="769516" y="1134637"/>
            <a:ext cx="6951172" cy="648000"/>
          </a:xfrm>
          <a:custGeom>
            <a:avLst/>
            <a:gdLst>
              <a:gd name="connsiteX0" fmla="*/ 0 w 1673782"/>
              <a:gd name="connsiteY0" fmla="*/ 0 h 1004269"/>
              <a:gd name="connsiteX1" fmla="*/ 1673782 w 1673782"/>
              <a:gd name="connsiteY1" fmla="*/ 0 h 1004269"/>
              <a:gd name="connsiteX2" fmla="*/ 1673782 w 1673782"/>
              <a:gd name="connsiteY2" fmla="*/ 1004269 h 1004269"/>
              <a:gd name="connsiteX3" fmla="*/ 0 w 1673782"/>
              <a:gd name="connsiteY3" fmla="*/ 1004269 h 1004269"/>
              <a:gd name="connsiteX4" fmla="*/ 0 w 1673782"/>
              <a:gd name="connsiteY4" fmla="*/ 0 h 1004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3782" h="1004269">
                <a:moveTo>
                  <a:pt x="0" y="0"/>
                </a:moveTo>
                <a:lnTo>
                  <a:pt x="1673782" y="0"/>
                </a:lnTo>
                <a:lnTo>
                  <a:pt x="1673782" y="1004269"/>
                </a:lnTo>
                <a:lnTo>
                  <a:pt x="0" y="1004269"/>
                </a:lnTo>
                <a:lnTo>
                  <a:pt x="0" y="0"/>
                </a:lnTo>
                <a:close/>
              </a:path>
            </a:pathLst>
          </a:custGeom>
          <a:solidFill>
            <a:srgbClr val="3377B9"/>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0" tIns="76200" rIns="180000" bIns="76200" numCol="1" spcCol="1270" anchor="ctr" anchorCtr="0">
            <a:noAutofit/>
          </a:bodyPr>
          <a:lstStyle/>
          <a:p>
            <a:r>
              <a:rPr lang="he-IL" sz="2000" b="1" dirty="0">
                <a:latin typeface="Rubik" panose="00000500000000000000" pitchFamily="2" charset="-79"/>
                <a:cs typeface="Rubik" panose="00000500000000000000" pitchFamily="2" charset="-79"/>
              </a:rPr>
              <a:t>מהו ממשק מפ"י</a:t>
            </a:r>
          </a:p>
        </p:txBody>
      </p:sp>
      <p:sp>
        <p:nvSpPr>
          <p:cNvPr id="14" name="צורה חופשית 23">
            <a:extLst>
              <a:ext uri="{FF2B5EF4-FFF2-40B4-BE49-F238E27FC236}">
                <a16:creationId xmlns:a16="http://schemas.microsoft.com/office/drawing/2014/main" id="{761C7E34-7A6B-4D19-86C9-0A13A444D17C}"/>
              </a:ext>
            </a:extLst>
          </p:cNvPr>
          <p:cNvSpPr/>
          <p:nvPr/>
        </p:nvSpPr>
        <p:spPr>
          <a:xfrm>
            <a:off x="7740352" y="1143221"/>
            <a:ext cx="648072" cy="648000"/>
          </a:xfrm>
          <a:custGeom>
            <a:avLst/>
            <a:gdLst>
              <a:gd name="connsiteX0" fmla="*/ 0 w 1673782"/>
              <a:gd name="connsiteY0" fmla="*/ 0 h 1004269"/>
              <a:gd name="connsiteX1" fmla="*/ 1673782 w 1673782"/>
              <a:gd name="connsiteY1" fmla="*/ 0 h 1004269"/>
              <a:gd name="connsiteX2" fmla="*/ 1673782 w 1673782"/>
              <a:gd name="connsiteY2" fmla="*/ 1004269 h 1004269"/>
              <a:gd name="connsiteX3" fmla="*/ 0 w 1673782"/>
              <a:gd name="connsiteY3" fmla="*/ 1004269 h 1004269"/>
              <a:gd name="connsiteX4" fmla="*/ 0 w 1673782"/>
              <a:gd name="connsiteY4" fmla="*/ 0 h 1004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3782" h="1004269">
                <a:moveTo>
                  <a:pt x="0" y="0"/>
                </a:moveTo>
                <a:lnTo>
                  <a:pt x="1673782" y="0"/>
                </a:lnTo>
                <a:lnTo>
                  <a:pt x="1673782" y="1004269"/>
                </a:lnTo>
                <a:lnTo>
                  <a:pt x="0" y="1004269"/>
                </a:lnTo>
                <a:lnTo>
                  <a:pt x="0" y="0"/>
                </a:lnTo>
                <a:close/>
              </a:path>
            </a:pathLst>
          </a:custGeom>
          <a:solidFill>
            <a:srgbClr val="3377B9"/>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he-IL" sz="2000" b="1" dirty="0"/>
              <a:t>1</a:t>
            </a:r>
            <a:endParaRPr lang="he-IL" sz="2000" b="1" kern="1200" dirty="0"/>
          </a:p>
        </p:txBody>
      </p:sp>
    </p:spTree>
    <p:extLst>
      <p:ext uri="{BB962C8B-B14F-4D97-AF65-F5344CB8AC3E}">
        <p14:creationId xmlns:p14="http://schemas.microsoft.com/office/powerpoint/2010/main" val="8175860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6DD5B8D-604D-4DFB-9E5F-29F902428F6C}"/>
              </a:ext>
            </a:extLst>
          </p:cNvPr>
          <p:cNvSpPr>
            <a:spLocks noGrp="1"/>
          </p:cNvSpPr>
          <p:nvPr>
            <p:ph type="title"/>
          </p:nvPr>
        </p:nvSpPr>
        <p:spPr>
          <a:xfrm>
            <a:off x="323528" y="44624"/>
            <a:ext cx="8157592" cy="1143000"/>
          </a:xfrm>
        </p:spPr>
        <p:txBody>
          <a:bodyPr>
            <a:normAutofit/>
          </a:bodyPr>
          <a:lstStyle/>
          <a:p>
            <a:r>
              <a:rPr lang="he-IL" sz="3200" dirty="0">
                <a:solidFill>
                  <a:schemeClr val="tx2"/>
                </a:solidFill>
                <a:latin typeface="Rubik" panose="020B0604020202020204" charset="-79"/>
                <a:cs typeface="Rubik" panose="020B0604020202020204" charset="-79"/>
              </a:rPr>
              <a:t>מהו ממשק מפ"י</a:t>
            </a:r>
            <a:endParaRPr lang="en-US" sz="3200" dirty="0">
              <a:solidFill>
                <a:schemeClr val="tx2"/>
              </a:solidFill>
              <a:latin typeface="Rubik" panose="020B0604020202020204" charset="-79"/>
              <a:cs typeface="Rubik" panose="020B0604020202020204" charset="-79"/>
            </a:endParaRPr>
          </a:p>
        </p:txBody>
      </p:sp>
      <p:grpSp>
        <p:nvGrpSpPr>
          <p:cNvPr id="3" name="קבוצה 2" descr="עיגולים עם חצים">
            <a:extLst>
              <a:ext uri="{FF2B5EF4-FFF2-40B4-BE49-F238E27FC236}">
                <a16:creationId xmlns:a16="http://schemas.microsoft.com/office/drawing/2014/main" id="{9C2C7929-DB1F-44A1-B180-96D414D25DC4}"/>
              </a:ext>
            </a:extLst>
          </p:cNvPr>
          <p:cNvGrpSpPr/>
          <p:nvPr/>
        </p:nvGrpSpPr>
        <p:grpSpPr>
          <a:xfrm>
            <a:off x="2627784" y="1144969"/>
            <a:ext cx="5322013" cy="4588287"/>
            <a:chOff x="5180824" y="397684"/>
            <a:chExt cx="1292091" cy="1340681"/>
          </a:xfrm>
          <a:effectLst>
            <a:outerShdw blurRad="50800" dist="38100" dir="18900000" algn="bl" rotWithShape="0">
              <a:prstClr val="black">
                <a:alpha val="40000"/>
              </a:prstClr>
            </a:outerShdw>
          </a:effectLst>
        </p:grpSpPr>
        <p:grpSp>
          <p:nvGrpSpPr>
            <p:cNvPr id="4" name="קבוצה 3">
              <a:extLst>
                <a:ext uri="{FF2B5EF4-FFF2-40B4-BE49-F238E27FC236}">
                  <a16:creationId xmlns:a16="http://schemas.microsoft.com/office/drawing/2014/main" id="{4B17BC63-9D93-4140-A32C-0ACBD17B5384}"/>
                </a:ext>
              </a:extLst>
            </p:cNvPr>
            <p:cNvGrpSpPr/>
            <p:nvPr/>
          </p:nvGrpSpPr>
          <p:grpSpPr>
            <a:xfrm>
              <a:off x="5180824" y="397684"/>
              <a:ext cx="1285963" cy="687600"/>
              <a:chOff x="5175374" y="1277938"/>
              <a:chExt cx="1285963" cy="687600"/>
            </a:xfrm>
            <a:solidFill>
              <a:schemeClr val="accent1"/>
            </a:solidFill>
          </p:grpSpPr>
          <p:sp>
            <p:nvSpPr>
              <p:cNvPr id="19" name="אליפסה 18">
                <a:extLst>
                  <a:ext uri="{FF2B5EF4-FFF2-40B4-BE49-F238E27FC236}">
                    <a16:creationId xmlns:a16="http://schemas.microsoft.com/office/drawing/2014/main" id="{5A51BC39-4950-43CB-804B-87FBDD0772FE}"/>
                  </a:ext>
                  <a:ext uri="{C183D7F6-B498-43B3-948B-1728B52AA6E4}">
                    <adec:decorative xmlns:adec="http://schemas.microsoft.com/office/drawing/2017/decorative" val="1"/>
                  </a:ext>
                </a:extLst>
              </p:cNvPr>
              <p:cNvSpPr/>
              <p:nvPr userDrawn="1"/>
            </p:nvSpPr>
            <p:spPr>
              <a:xfrm flipH="1">
                <a:off x="5773737" y="1277938"/>
                <a:ext cx="687600" cy="687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dirty="0">
                  <a:latin typeface="Tahoma" panose="020B0604030504040204" pitchFamily="34" charset="0"/>
                  <a:cs typeface="Tahoma" panose="020B0604030504040204" pitchFamily="34" charset="0"/>
                  <a:sym typeface="Tahoma" panose="020B0604030504040204" pitchFamily="34" charset="0"/>
                </a:endParaRPr>
              </a:p>
            </p:txBody>
          </p:sp>
          <p:sp>
            <p:nvSpPr>
              <p:cNvPr id="20" name="מלבן 19">
                <a:extLst>
                  <a:ext uri="{FF2B5EF4-FFF2-40B4-BE49-F238E27FC236}">
                    <a16:creationId xmlns:a16="http://schemas.microsoft.com/office/drawing/2014/main" id="{370F3A04-2DD1-4320-A0BF-5CA21FCE32AB}"/>
                  </a:ext>
                  <a:ext uri="{C183D7F6-B498-43B3-948B-1728B52AA6E4}">
                    <adec:decorative xmlns:adec="http://schemas.microsoft.com/office/drawing/2017/decorative" val="1"/>
                  </a:ext>
                </a:extLst>
              </p:cNvPr>
              <p:cNvSpPr/>
              <p:nvPr userDrawn="1"/>
            </p:nvSpPr>
            <p:spPr>
              <a:xfrm flipH="1">
                <a:off x="5374523" y="1453444"/>
                <a:ext cx="490859" cy="3365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dirty="0">
                  <a:latin typeface="Tahoma" panose="020B0604030504040204" pitchFamily="34" charset="0"/>
                  <a:cs typeface="Tahoma" panose="020B0604030504040204" pitchFamily="34" charset="0"/>
                  <a:sym typeface="Tahoma" panose="020B0604030504040204" pitchFamily="34" charset="0"/>
                </a:endParaRPr>
              </a:p>
            </p:txBody>
          </p:sp>
          <p:sp>
            <p:nvSpPr>
              <p:cNvPr id="21" name="משולש שווה שוקיים 21">
                <a:extLst>
                  <a:ext uri="{FF2B5EF4-FFF2-40B4-BE49-F238E27FC236}">
                    <a16:creationId xmlns:a16="http://schemas.microsoft.com/office/drawing/2014/main" id="{27F3D340-8CB7-45F6-B34F-BFB713279AC6}"/>
                  </a:ext>
                  <a:ext uri="{C183D7F6-B498-43B3-948B-1728B52AA6E4}">
                    <adec:decorative xmlns:adec="http://schemas.microsoft.com/office/drawing/2017/decorative" val="1"/>
                  </a:ext>
                </a:extLst>
              </p:cNvPr>
              <p:cNvSpPr/>
              <p:nvPr userDrawn="1"/>
            </p:nvSpPr>
            <p:spPr>
              <a:xfrm rot="16200000" flipH="1">
                <a:off x="5014092" y="1522164"/>
                <a:ext cx="521714" cy="1991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dirty="0">
                  <a:latin typeface="Tahoma" panose="020B0604030504040204" pitchFamily="34" charset="0"/>
                  <a:cs typeface="Tahoma" panose="020B0604030504040204" pitchFamily="34" charset="0"/>
                  <a:sym typeface="Tahoma" panose="020B0604030504040204" pitchFamily="34" charset="0"/>
                </a:endParaRPr>
              </a:p>
            </p:txBody>
          </p:sp>
        </p:grpSp>
        <p:sp>
          <p:nvSpPr>
            <p:cNvPr id="5" name="אליפסה 4">
              <a:extLst>
                <a:ext uri="{FF2B5EF4-FFF2-40B4-BE49-F238E27FC236}">
                  <a16:creationId xmlns:a16="http://schemas.microsoft.com/office/drawing/2014/main" id="{35F3A705-CE85-4E82-B1ED-8BCC342FDC50}"/>
                </a:ext>
                <a:ext uri="{C183D7F6-B498-43B3-948B-1728B52AA6E4}">
                  <adec:decorative xmlns:adec="http://schemas.microsoft.com/office/drawing/2017/decorative" val="1"/>
                </a:ext>
              </a:extLst>
            </p:cNvPr>
            <p:cNvSpPr/>
            <p:nvPr/>
          </p:nvSpPr>
          <p:spPr>
            <a:xfrm>
              <a:off x="5186953" y="1050765"/>
              <a:ext cx="687600" cy="687600"/>
            </a:xfrm>
            <a:prstGeom prst="ellipse">
              <a:avLst/>
            </a:prstGeom>
            <a:solidFill>
              <a:srgbClr val="569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dirty="0">
                <a:latin typeface="Tahoma" panose="020B0604030504040204" pitchFamily="34" charset="0"/>
                <a:cs typeface="Tahoma" panose="020B0604030504040204" pitchFamily="34" charset="0"/>
                <a:sym typeface="Tahoma" panose="020B0604030504040204" pitchFamily="34" charset="0"/>
              </a:endParaRPr>
            </a:p>
          </p:txBody>
        </p:sp>
        <p:sp>
          <p:nvSpPr>
            <p:cNvPr id="6" name="מלבן 5">
              <a:extLst>
                <a:ext uri="{FF2B5EF4-FFF2-40B4-BE49-F238E27FC236}">
                  <a16:creationId xmlns:a16="http://schemas.microsoft.com/office/drawing/2014/main" id="{C3BCA73C-F28F-435F-BD6E-27A932A27B44}"/>
                </a:ext>
                <a:ext uri="{C183D7F6-B498-43B3-948B-1728B52AA6E4}">
                  <adec:decorative xmlns:adec="http://schemas.microsoft.com/office/drawing/2017/decorative" val="1"/>
                </a:ext>
              </a:extLst>
            </p:cNvPr>
            <p:cNvSpPr/>
            <p:nvPr/>
          </p:nvSpPr>
          <p:spPr>
            <a:xfrm>
              <a:off x="5782908" y="1226271"/>
              <a:ext cx="490859" cy="336588"/>
            </a:xfrm>
            <a:prstGeom prst="rect">
              <a:avLst/>
            </a:prstGeom>
            <a:solidFill>
              <a:srgbClr val="569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dirty="0">
                <a:latin typeface="Tahoma" panose="020B0604030504040204" pitchFamily="34" charset="0"/>
                <a:cs typeface="Tahoma" panose="020B0604030504040204" pitchFamily="34" charset="0"/>
                <a:sym typeface="Tahoma" panose="020B0604030504040204" pitchFamily="34" charset="0"/>
              </a:endParaRPr>
            </a:p>
          </p:txBody>
        </p:sp>
        <p:sp>
          <p:nvSpPr>
            <p:cNvPr id="7" name="משולש שווה שוקיים 24">
              <a:extLst>
                <a:ext uri="{FF2B5EF4-FFF2-40B4-BE49-F238E27FC236}">
                  <a16:creationId xmlns:a16="http://schemas.microsoft.com/office/drawing/2014/main" id="{DDBB2B4E-BCF5-41A8-A58E-15864C3E9DCF}"/>
                </a:ext>
                <a:ext uri="{C183D7F6-B498-43B3-948B-1728B52AA6E4}">
                  <adec:decorative xmlns:adec="http://schemas.microsoft.com/office/drawing/2017/decorative" val="1"/>
                </a:ext>
              </a:extLst>
            </p:cNvPr>
            <p:cNvSpPr/>
            <p:nvPr/>
          </p:nvSpPr>
          <p:spPr>
            <a:xfrm rot="5400000">
              <a:off x="6112484" y="1294991"/>
              <a:ext cx="521714" cy="199149"/>
            </a:xfrm>
            <a:prstGeom prst="triangle">
              <a:avLst/>
            </a:prstGeom>
            <a:solidFill>
              <a:srgbClr val="569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dirty="0">
                <a:latin typeface="Tahoma" panose="020B0604030504040204" pitchFamily="34" charset="0"/>
                <a:cs typeface="Tahoma" panose="020B0604030504040204" pitchFamily="34" charset="0"/>
                <a:sym typeface="Tahoma" panose="020B0604030504040204" pitchFamily="34" charset="0"/>
              </a:endParaRPr>
            </a:p>
          </p:txBody>
        </p:sp>
        <p:sp>
          <p:nvSpPr>
            <p:cNvPr id="12" name="אליפסה 11">
              <a:extLst>
                <a:ext uri="{FF2B5EF4-FFF2-40B4-BE49-F238E27FC236}">
                  <a16:creationId xmlns:a16="http://schemas.microsoft.com/office/drawing/2014/main" id="{F43F7B06-B10E-49B5-8302-7C8CD0BAAAD2}"/>
                </a:ext>
                <a:ext uri="{C183D7F6-B498-43B3-948B-1728B52AA6E4}">
                  <adec:decorative xmlns:adec="http://schemas.microsoft.com/office/drawing/2017/decorative" val="1"/>
                </a:ext>
              </a:extLst>
            </p:cNvPr>
            <p:cNvSpPr/>
            <p:nvPr/>
          </p:nvSpPr>
          <p:spPr>
            <a:xfrm flipH="1">
              <a:off x="5852987" y="471484"/>
              <a:ext cx="548517" cy="540000"/>
            </a:xfrm>
            <a:prstGeom prst="ellipse">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b="1" dirty="0">
                  <a:solidFill>
                    <a:schemeClr val="tx2"/>
                  </a:solidFill>
                  <a:latin typeface="Tahoma" panose="020B0604030504040204" pitchFamily="34" charset="0"/>
                  <a:cs typeface="Tahoma" panose="020B0604030504040204" pitchFamily="34" charset="0"/>
                  <a:sym typeface="Tahoma" panose="020B0604030504040204" pitchFamily="34" charset="0"/>
                </a:rPr>
                <a:t>בדיקת מפת המדידה</a:t>
              </a:r>
            </a:p>
          </p:txBody>
        </p:sp>
        <p:sp>
          <p:nvSpPr>
            <p:cNvPr id="13" name="אליפסה 12">
              <a:extLst>
                <a:ext uri="{FF2B5EF4-FFF2-40B4-BE49-F238E27FC236}">
                  <a16:creationId xmlns:a16="http://schemas.microsoft.com/office/drawing/2014/main" id="{53C0926E-D227-4841-9103-D5E83FAAA354}"/>
                </a:ext>
                <a:ext uri="{C183D7F6-B498-43B3-948B-1728B52AA6E4}">
                  <adec:decorative xmlns:adec="http://schemas.microsoft.com/office/drawing/2017/decorative" val="1"/>
                </a:ext>
              </a:extLst>
            </p:cNvPr>
            <p:cNvSpPr/>
            <p:nvPr/>
          </p:nvSpPr>
          <p:spPr>
            <a:xfrm flipH="1">
              <a:off x="5260753" y="1124565"/>
              <a:ext cx="540000" cy="540000"/>
            </a:xfrm>
            <a:prstGeom prst="ellipse">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b="1" dirty="0">
                  <a:solidFill>
                    <a:schemeClr val="accent3">
                      <a:lumMod val="50000"/>
                    </a:schemeClr>
                  </a:solidFill>
                </a:rPr>
                <a:t>בדיקת פגיעה בשכבות מידע של גורמים מוסרי מידע</a:t>
              </a:r>
            </a:p>
            <a:p>
              <a:pPr algn="ctr" rtl="1"/>
              <a:endParaRPr lang="he-IL" dirty="0">
                <a:solidFill>
                  <a:schemeClr val="accent3">
                    <a:lumMod val="50000"/>
                  </a:schemeClr>
                </a:solidFill>
                <a:latin typeface="Tahoma" panose="020B0604030504040204" pitchFamily="34" charset="0"/>
                <a:cs typeface="Tahoma" panose="020B0604030504040204" pitchFamily="34" charset="0"/>
                <a:sym typeface="Tahoma" panose="020B0604030504040204" pitchFamily="34" charset="0"/>
              </a:endParaRPr>
            </a:p>
          </p:txBody>
        </p:sp>
      </p:grpSp>
      <p:grpSp>
        <p:nvGrpSpPr>
          <p:cNvPr id="24" name="קבוצה 23" descr="עיגולים עם חצים">
            <a:extLst>
              <a:ext uri="{FF2B5EF4-FFF2-40B4-BE49-F238E27FC236}">
                <a16:creationId xmlns:a16="http://schemas.microsoft.com/office/drawing/2014/main" id="{9C83B954-56A7-4AA1-8364-50CDBCA06B27}"/>
              </a:ext>
            </a:extLst>
          </p:cNvPr>
          <p:cNvGrpSpPr/>
          <p:nvPr/>
        </p:nvGrpSpPr>
        <p:grpSpPr>
          <a:xfrm>
            <a:off x="2583324" y="1096845"/>
            <a:ext cx="5443922" cy="2449460"/>
            <a:chOff x="5180824" y="397684"/>
            <a:chExt cx="1268384" cy="687600"/>
          </a:xfrm>
          <a:effectLst>
            <a:outerShdw blurRad="50800" dist="38100" dir="18900000" algn="bl" rotWithShape="0">
              <a:prstClr val="black">
                <a:alpha val="40000"/>
              </a:prstClr>
            </a:outerShdw>
          </a:effectLst>
        </p:grpSpPr>
        <p:grpSp>
          <p:nvGrpSpPr>
            <p:cNvPr id="25" name="קבוצה 24">
              <a:extLst>
                <a:ext uri="{FF2B5EF4-FFF2-40B4-BE49-F238E27FC236}">
                  <a16:creationId xmlns:a16="http://schemas.microsoft.com/office/drawing/2014/main" id="{E2E97D8F-46DA-4581-B981-7A89021CF886}"/>
                </a:ext>
              </a:extLst>
            </p:cNvPr>
            <p:cNvGrpSpPr/>
            <p:nvPr/>
          </p:nvGrpSpPr>
          <p:grpSpPr>
            <a:xfrm>
              <a:off x="5180824" y="397684"/>
              <a:ext cx="1268384" cy="687600"/>
              <a:chOff x="5175374" y="1277938"/>
              <a:chExt cx="1268384" cy="687600"/>
            </a:xfrm>
            <a:solidFill>
              <a:schemeClr val="accent1"/>
            </a:solidFill>
          </p:grpSpPr>
          <p:sp>
            <p:nvSpPr>
              <p:cNvPr id="27" name="אליפסה 26">
                <a:extLst>
                  <a:ext uri="{FF2B5EF4-FFF2-40B4-BE49-F238E27FC236}">
                    <a16:creationId xmlns:a16="http://schemas.microsoft.com/office/drawing/2014/main" id="{446AF5ED-5D7C-409B-9648-43CE3FE92CB5}"/>
                  </a:ext>
                  <a:ext uri="{C183D7F6-B498-43B3-948B-1728B52AA6E4}">
                    <adec:decorative xmlns:adec="http://schemas.microsoft.com/office/drawing/2017/decorative" val="1"/>
                  </a:ext>
                </a:extLst>
              </p:cNvPr>
              <p:cNvSpPr/>
              <p:nvPr userDrawn="1"/>
            </p:nvSpPr>
            <p:spPr>
              <a:xfrm flipH="1">
                <a:off x="5756158" y="1277938"/>
                <a:ext cx="687600" cy="687600"/>
              </a:xfrm>
              <a:prstGeom prst="ellipse">
                <a:avLst/>
              </a:prstGeom>
              <a:solidFill>
                <a:srgbClr val="59B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dirty="0">
                  <a:latin typeface="Tahoma" panose="020B0604030504040204" pitchFamily="34" charset="0"/>
                  <a:cs typeface="Tahoma" panose="020B0604030504040204" pitchFamily="34" charset="0"/>
                  <a:sym typeface="Tahoma" panose="020B0604030504040204" pitchFamily="34" charset="0"/>
                </a:endParaRPr>
              </a:p>
            </p:txBody>
          </p:sp>
          <p:sp>
            <p:nvSpPr>
              <p:cNvPr id="28" name="מלבן 27">
                <a:extLst>
                  <a:ext uri="{FF2B5EF4-FFF2-40B4-BE49-F238E27FC236}">
                    <a16:creationId xmlns:a16="http://schemas.microsoft.com/office/drawing/2014/main" id="{3A19532A-F06F-44BC-8F0E-9211C5CDCC70}"/>
                  </a:ext>
                  <a:ext uri="{C183D7F6-B498-43B3-948B-1728B52AA6E4}">
                    <adec:decorative xmlns:adec="http://schemas.microsoft.com/office/drawing/2017/decorative" val="1"/>
                  </a:ext>
                </a:extLst>
              </p:cNvPr>
              <p:cNvSpPr/>
              <p:nvPr userDrawn="1"/>
            </p:nvSpPr>
            <p:spPr>
              <a:xfrm flipH="1">
                <a:off x="5374523" y="1453444"/>
                <a:ext cx="490859" cy="336588"/>
              </a:xfrm>
              <a:prstGeom prst="rect">
                <a:avLst/>
              </a:prstGeom>
              <a:solidFill>
                <a:srgbClr val="59B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dirty="0">
                  <a:latin typeface="Tahoma" panose="020B0604030504040204" pitchFamily="34" charset="0"/>
                  <a:cs typeface="Tahoma" panose="020B0604030504040204" pitchFamily="34" charset="0"/>
                  <a:sym typeface="Tahoma" panose="020B0604030504040204" pitchFamily="34" charset="0"/>
                </a:endParaRPr>
              </a:p>
            </p:txBody>
          </p:sp>
          <p:sp>
            <p:nvSpPr>
              <p:cNvPr id="29" name="משולש שווה שוקיים 21">
                <a:extLst>
                  <a:ext uri="{FF2B5EF4-FFF2-40B4-BE49-F238E27FC236}">
                    <a16:creationId xmlns:a16="http://schemas.microsoft.com/office/drawing/2014/main" id="{2BA7728C-DE0B-45E5-A0F1-98DE9FA355D7}"/>
                  </a:ext>
                  <a:ext uri="{C183D7F6-B498-43B3-948B-1728B52AA6E4}">
                    <adec:decorative xmlns:adec="http://schemas.microsoft.com/office/drawing/2017/decorative" val="1"/>
                  </a:ext>
                </a:extLst>
              </p:cNvPr>
              <p:cNvSpPr/>
              <p:nvPr userDrawn="1"/>
            </p:nvSpPr>
            <p:spPr>
              <a:xfrm rot="16200000" flipH="1">
                <a:off x="5014092" y="1522164"/>
                <a:ext cx="521714" cy="199149"/>
              </a:xfrm>
              <a:prstGeom prst="triangle">
                <a:avLst/>
              </a:prstGeom>
              <a:solidFill>
                <a:srgbClr val="59B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dirty="0">
                  <a:latin typeface="Tahoma" panose="020B0604030504040204" pitchFamily="34" charset="0"/>
                  <a:cs typeface="Tahoma" panose="020B0604030504040204" pitchFamily="34" charset="0"/>
                  <a:sym typeface="Tahoma" panose="020B0604030504040204" pitchFamily="34" charset="0"/>
                </a:endParaRPr>
              </a:p>
            </p:txBody>
          </p:sp>
        </p:grpSp>
        <p:sp>
          <p:nvSpPr>
            <p:cNvPr id="26" name="אליפסה 25">
              <a:extLst>
                <a:ext uri="{FF2B5EF4-FFF2-40B4-BE49-F238E27FC236}">
                  <a16:creationId xmlns:a16="http://schemas.microsoft.com/office/drawing/2014/main" id="{E5B8BEF6-95E3-46C6-9F26-538D03332898}"/>
                </a:ext>
                <a:ext uri="{C183D7F6-B498-43B3-948B-1728B52AA6E4}">
                  <adec:decorative xmlns:adec="http://schemas.microsoft.com/office/drawing/2017/decorative" val="1"/>
                </a:ext>
              </a:extLst>
            </p:cNvPr>
            <p:cNvSpPr/>
            <p:nvPr/>
          </p:nvSpPr>
          <p:spPr>
            <a:xfrm flipH="1">
              <a:off x="5852987" y="471484"/>
              <a:ext cx="548517" cy="540000"/>
            </a:xfrm>
            <a:prstGeom prst="ellipse">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b="1" dirty="0">
                  <a:solidFill>
                    <a:schemeClr val="tx2"/>
                  </a:solidFill>
                  <a:latin typeface="Tahoma" panose="020B0604030504040204" pitchFamily="34" charset="0"/>
                  <a:cs typeface="Tahoma" panose="020B0604030504040204" pitchFamily="34" charset="0"/>
                  <a:sym typeface="Tahoma" panose="020B0604030504040204" pitchFamily="34" charset="0"/>
                </a:rPr>
                <a:t>בדיקת מפת המדידה</a:t>
              </a:r>
            </a:p>
          </p:txBody>
        </p:sp>
      </p:grpSp>
    </p:spTree>
    <p:extLst>
      <p:ext uri="{BB962C8B-B14F-4D97-AF65-F5344CB8AC3E}">
        <p14:creationId xmlns:p14="http://schemas.microsoft.com/office/powerpoint/2010/main" val="8270801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6DD5B8D-604D-4DFB-9E5F-29F902428F6C}"/>
              </a:ext>
            </a:extLst>
          </p:cNvPr>
          <p:cNvSpPr>
            <a:spLocks noGrp="1"/>
          </p:cNvSpPr>
          <p:nvPr>
            <p:ph type="title"/>
          </p:nvPr>
        </p:nvSpPr>
        <p:spPr>
          <a:xfrm>
            <a:off x="323528" y="44624"/>
            <a:ext cx="8157592" cy="1143000"/>
          </a:xfrm>
        </p:spPr>
        <p:txBody>
          <a:bodyPr>
            <a:normAutofit/>
          </a:bodyPr>
          <a:lstStyle/>
          <a:p>
            <a:r>
              <a:rPr lang="he-IL" sz="3200" dirty="0">
                <a:solidFill>
                  <a:schemeClr val="tx2"/>
                </a:solidFill>
                <a:latin typeface="Rubik" panose="020B0604020202020204" charset="-79"/>
                <a:cs typeface="Rubik" panose="020B0604020202020204" charset="-79"/>
              </a:rPr>
              <a:t>ממשק מפ"י- תהליכי עבודה</a:t>
            </a:r>
            <a:endParaRPr lang="en-US" sz="3200" dirty="0">
              <a:solidFill>
                <a:schemeClr val="tx2"/>
              </a:solidFill>
              <a:latin typeface="Rubik" panose="020B0604020202020204" charset="-79"/>
              <a:cs typeface="Rubik" panose="020B0604020202020204" charset="-79"/>
            </a:endParaRPr>
          </a:p>
        </p:txBody>
      </p:sp>
      <p:pic>
        <p:nvPicPr>
          <p:cNvPr id="22" name="Content Placeholder 3">
            <a:extLst>
              <a:ext uri="{FF2B5EF4-FFF2-40B4-BE49-F238E27FC236}">
                <a16:creationId xmlns:a16="http://schemas.microsoft.com/office/drawing/2014/main" id="{58D7FA94-81ED-4E0C-8F84-A26CF1B9A97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7763"/>
          <a:stretch/>
        </p:blipFill>
        <p:spPr>
          <a:xfrm>
            <a:off x="467544" y="1124744"/>
            <a:ext cx="8420068" cy="4896544"/>
          </a:xfrm>
          <a:prstGeom prst="rect">
            <a:avLst/>
          </a:prstGeom>
        </p:spPr>
      </p:pic>
      <p:grpSp>
        <p:nvGrpSpPr>
          <p:cNvPr id="24" name="קבוצה 23" descr="עיגולים עם חצים">
            <a:extLst>
              <a:ext uri="{FF2B5EF4-FFF2-40B4-BE49-F238E27FC236}">
                <a16:creationId xmlns:a16="http://schemas.microsoft.com/office/drawing/2014/main" id="{9C83B954-56A7-4AA1-8364-50CDBCA06B27}"/>
              </a:ext>
            </a:extLst>
          </p:cNvPr>
          <p:cNvGrpSpPr/>
          <p:nvPr/>
        </p:nvGrpSpPr>
        <p:grpSpPr>
          <a:xfrm>
            <a:off x="7913206" y="1096845"/>
            <a:ext cx="5443770" cy="2449460"/>
            <a:chOff x="6173055" y="397684"/>
            <a:chExt cx="1268347" cy="687600"/>
          </a:xfrm>
          <a:effectLst>
            <a:outerShdw blurRad="50800" dist="38100" dir="18900000" algn="bl" rotWithShape="0">
              <a:prstClr val="black">
                <a:alpha val="40000"/>
              </a:prstClr>
            </a:outerShdw>
          </a:effectLst>
        </p:grpSpPr>
        <p:grpSp>
          <p:nvGrpSpPr>
            <p:cNvPr id="25" name="קבוצה 24">
              <a:extLst>
                <a:ext uri="{FF2B5EF4-FFF2-40B4-BE49-F238E27FC236}">
                  <a16:creationId xmlns:a16="http://schemas.microsoft.com/office/drawing/2014/main" id="{E2E97D8F-46DA-4581-B981-7A89021CF886}"/>
                </a:ext>
              </a:extLst>
            </p:cNvPr>
            <p:cNvGrpSpPr/>
            <p:nvPr/>
          </p:nvGrpSpPr>
          <p:grpSpPr>
            <a:xfrm>
              <a:off x="6173055" y="397684"/>
              <a:ext cx="1268347" cy="687600"/>
              <a:chOff x="6167605" y="1277938"/>
              <a:chExt cx="1268347" cy="687600"/>
            </a:xfrm>
            <a:solidFill>
              <a:schemeClr val="accent1"/>
            </a:solidFill>
          </p:grpSpPr>
          <p:sp>
            <p:nvSpPr>
              <p:cNvPr id="27" name="אליפסה 26">
                <a:extLst>
                  <a:ext uri="{FF2B5EF4-FFF2-40B4-BE49-F238E27FC236}">
                    <a16:creationId xmlns:a16="http://schemas.microsoft.com/office/drawing/2014/main" id="{446AF5ED-5D7C-409B-9648-43CE3FE92CB5}"/>
                  </a:ext>
                  <a:ext uri="{C183D7F6-B498-43B3-948B-1728B52AA6E4}">
                    <adec:decorative xmlns:adec="http://schemas.microsoft.com/office/drawing/2017/decorative" val="1"/>
                  </a:ext>
                </a:extLst>
              </p:cNvPr>
              <p:cNvSpPr/>
              <p:nvPr userDrawn="1"/>
            </p:nvSpPr>
            <p:spPr>
              <a:xfrm flipH="1">
                <a:off x="6748352" y="1277938"/>
                <a:ext cx="687600" cy="687600"/>
              </a:xfrm>
              <a:prstGeom prst="ellipse">
                <a:avLst/>
              </a:prstGeom>
              <a:solidFill>
                <a:srgbClr val="59B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dirty="0">
                  <a:latin typeface="Tahoma" panose="020B0604030504040204" pitchFamily="34" charset="0"/>
                  <a:cs typeface="Tahoma" panose="020B0604030504040204" pitchFamily="34" charset="0"/>
                  <a:sym typeface="Tahoma" panose="020B0604030504040204" pitchFamily="34" charset="0"/>
                </a:endParaRPr>
              </a:p>
            </p:txBody>
          </p:sp>
          <p:sp>
            <p:nvSpPr>
              <p:cNvPr id="28" name="מלבן 27">
                <a:extLst>
                  <a:ext uri="{FF2B5EF4-FFF2-40B4-BE49-F238E27FC236}">
                    <a16:creationId xmlns:a16="http://schemas.microsoft.com/office/drawing/2014/main" id="{3A19532A-F06F-44BC-8F0E-9211C5CDCC70}"/>
                  </a:ext>
                  <a:ext uri="{C183D7F6-B498-43B3-948B-1728B52AA6E4}">
                    <adec:decorative xmlns:adec="http://schemas.microsoft.com/office/drawing/2017/decorative" val="1"/>
                  </a:ext>
                </a:extLst>
              </p:cNvPr>
              <p:cNvSpPr/>
              <p:nvPr userDrawn="1"/>
            </p:nvSpPr>
            <p:spPr>
              <a:xfrm flipH="1">
                <a:off x="6366718" y="1453444"/>
                <a:ext cx="490859" cy="336588"/>
              </a:xfrm>
              <a:prstGeom prst="rect">
                <a:avLst/>
              </a:prstGeom>
              <a:solidFill>
                <a:srgbClr val="59B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dirty="0">
                  <a:latin typeface="Tahoma" panose="020B0604030504040204" pitchFamily="34" charset="0"/>
                  <a:cs typeface="Tahoma" panose="020B0604030504040204" pitchFamily="34" charset="0"/>
                  <a:sym typeface="Tahoma" panose="020B0604030504040204" pitchFamily="34" charset="0"/>
                </a:endParaRPr>
              </a:p>
            </p:txBody>
          </p:sp>
          <p:sp>
            <p:nvSpPr>
              <p:cNvPr id="29" name="משולש שווה שוקיים 21">
                <a:extLst>
                  <a:ext uri="{FF2B5EF4-FFF2-40B4-BE49-F238E27FC236}">
                    <a16:creationId xmlns:a16="http://schemas.microsoft.com/office/drawing/2014/main" id="{2BA7728C-DE0B-45E5-A0F1-98DE9FA355D7}"/>
                  </a:ext>
                  <a:ext uri="{C183D7F6-B498-43B3-948B-1728B52AA6E4}">
                    <adec:decorative xmlns:adec="http://schemas.microsoft.com/office/drawing/2017/decorative" val="1"/>
                  </a:ext>
                </a:extLst>
              </p:cNvPr>
              <p:cNvSpPr/>
              <p:nvPr userDrawn="1"/>
            </p:nvSpPr>
            <p:spPr>
              <a:xfrm rot="16200000" flipH="1">
                <a:off x="6006323" y="1522164"/>
                <a:ext cx="521714" cy="199149"/>
              </a:xfrm>
              <a:prstGeom prst="triangle">
                <a:avLst/>
              </a:prstGeom>
              <a:solidFill>
                <a:srgbClr val="59B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dirty="0">
                  <a:latin typeface="Tahoma" panose="020B0604030504040204" pitchFamily="34" charset="0"/>
                  <a:cs typeface="Tahoma" panose="020B0604030504040204" pitchFamily="34" charset="0"/>
                  <a:sym typeface="Tahoma" panose="020B0604030504040204" pitchFamily="34" charset="0"/>
                </a:endParaRPr>
              </a:p>
            </p:txBody>
          </p:sp>
        </p:grpSp>
        <p:sp>
          <p:nvSpPr>
            <p:cNvPr id="26" name="אליפסה 25">
              <a:extLst>
                <a:ext uri="{FF2B5EF4-FFF2-40B4-BE49-F238E27FC236}">
                  <a16:creationId xmlns:a16="http://schemas.microsoft.com/office/drawing/2014/main" id="{E5B8BEF6-95E3-46C6-9F26-538D03332898}"/>
                </a:ext>
                <a:ext uri="{C183D7F6-B498-43B3-948B-1728B52AA6E4}">
                  <adec:decorative xmlns:adec="http://schemas.microsoft.com/office/drawing/2017/decorative" val="1"/>
                </a:ext>
              </a:extLst>
            </p:cNvPr>
            <p:cNvSpPr/>
            <p:nvPr/>
          </p:nvSpPr>
          <p:spPr>
            <a:xfrm flipH="1">
              <a:off x="6845205" y="471484"/>
              <a:ext cx="548517" cy="540000"/>
            </a:xfrm>
            <a:prstGeom prst="ellipse">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b="1" dirty="0">
                  <a:solidFill>
                    <a:schemeClr val="tx2"/>
                  </a:solidFill>
                  <a:latin typeface="Tahoma" panose="020B0604030504040204" pitchFamily="34" charset="0"/>
                  <a:cs typeface="Tahoma" panose="020B0604030504040204" pitchFamily="34" charset="0"/>
                  <a:sym typeface="Tahoma" panose="020B0604030504040204" pitchFamily="34" charset="0"/>
                </a:rPr>
                <a:t>בדיקת מפת המדידה</a:t>
              </a:r>
            </a:p>
          </p:txBody>
        </p:sp>
      </p:grpSp>
      <p:grpSp>
        <p:nvGrpSpPr>
          <p:cNvPr id="3" name="קבוצה 2" descr="עיגולים עם חצים">
            <a:extLst>
              <a:ext uri="{FF2B5EF4-FFF2-40B4-BE49-F238E27FC236}">
                <a16:creationId xmlns:a16="http://schemas.microsoft.com/office/drawing/2014/main" id="{9C2C7929-DB1F-44A1-B180-96D414D25DC4}"/>
              </a:ext>
            </a:extLst>
          </p:cNvPr>
          <p:cNvGrpSpPr/>
          <p:nvPr/>
        </p:nvGrpSpPr>
        <p:grpSpPr>
          <a:xfrm>
            <a:off x="-4325173" y="3380045"/>
            <a:ext cx="5296773" cy="2353212"/>
            <a:chOff x="3869654" y="1050765"/>
            <a:chExt cx="1285963" cy="687600"/>
          </a:xfrm>
          <a:effectLst>
            <a:outerShdw blurRad="50800" dist="38100" dir="18900000" algn="bl" rotWithShape="0">
              <a:prstClr val="black">
                <a:alpha val="40000"/>
              </a:prstClr>
            </a:outerShdw>
          </a:effectLst>
        </p:grpSpPr>
        <p:sp>
          <p:nvSpPr>
            <p:cNvPr id="5" name="אליפסה 4">
              <a:extLst>
                <a:ext uri="{FF2B5EF4-FFF2-40B4-BE49-F238E27FC236}">
                  <a16:creationId xmlns:a16="http://schemas.microsoft.com/office/drawing/2014/main" id="{35F3A705-CE85-4E82-B1ED-8BCC342FDC50}"/>
                </a:ext>
                <a:ext uri="{C183D7F6-B498-43B3-948B-1728B52AA6E4}">
                  <adec:decorative xmlns:adec="http://schemas.microsoft.com/office/drawing/2017/decorative" val="1"/>
                </a:ext>
              </a:extLst>
            </p:cNvPr>
            <p:cNvSpPr/>
            <p:nvPr/>
          </p:nvSpPr>
          <p:spPr>
            <a:xfrm>
              <a:off x="3869654" y="1050765"/>
              <a:ext cx="687600" cy="687600"/>
            </a:xfrm>
            <a:prstGeom prst="ellipse">
              <a:avLst/>
            </a:prstGeom>
            <a:solidFill>
              <a:srgbClr val="569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dirty="0">
                <a:latin typeface="Tahoma" panose="020B0604030504040204" pitchFamily="34" charset="0"/>
                <a:cs typeface="Tahoma" panose="020B0604030504040204" pitchFamily="34" charset="0"/>
                <a:sym typeface="Tahoma" panose="020B0604030504040204" pitchFamily="34" charset="0"/>
              </a:endParaRPr>
            </a:p>
          </p:txBody>
        </p:sp>
        <p:sp>
          <p:nvSpPr>
            <p:cNvPr id="6" name="מלבן 5">
              <a:extLst>
                <a:ext uri="{FF2B5EF4-FFF2-40B4-BE49-F238E27FC236}">
                  <a16:creationId xmlns:a16="http://schemas.microsoft.com/office/drawing/2014/main" id="{C3BCA73C-F28F-435F-BD6E-27A932A27B44}"/>
                </a:ext>
                <a:ext uri="{C183D7F6-B498-43B3-948B-1728B52AA6E4}">
                  <adec:decorative xmlns:adec="http://schemas.microsoft.com/office/drawing/2017/decorative" val="1"/>
                </a:ext>
              </a:extLst>
            </p:cNvPr>
            <p:cNvSpPr/>
            <p:nvPr/>
          </p:nvSpPr>
          <p:spPr>
            <a:xfrm>
              <a:off x="4465609" y="1226271"/>
              <a:ext cx="490859" cy="336588"/>
            </a:xfrm>
            <a:prstGeom prst="rect">
              <a:avLst/>
            </a:prstGeom>
            <a:solidFill>
              <a:srgbClr val="569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dirty="0">
                <a:latin typeface="Tahoma" panose="020B0604030504040204" pitchFamily="34" charset="0"/>
                <a:cs typeface="Tahoma" panose="020B0604030504040204" pitchFamily="34" charset="0"/>
                <a:sym typeface="Tahoma" panose="020B0604030504040204" pitchFamily="34" charset="0"/>
              </a:endParaRPr>
            </a:p>
          </p:txBody>
        </p:sp>
        <p:sp>
          <p:nvSpPr>
            <p:cNvPr id="7" name="משולש שווה שוקיים 24">
              <a:extLst>
                <a:ext uri="{FF2B5EF4-FFF2-40B4-BE49-F238E27FC236}">
                  <a16:creationId xmlns:a16="http://schemas.microsoft.com/office/drawing/2014/main" id="{DDBB2B4E-BCF5-41A8-A58E-15864C3E9DCF}"/>
                </a:ext>
                <a:ext uri="{C183D7F6-B498-43B3-948B-1728B52AA6E4}">
                  <adec:decorative xmlns:adec="http://schemas.microsoft.com/office/drawing/2017/decorative" val="1"/>
                </a:ext>
              </a:extLst>
            </p:cNvPr>
            <p:cNvSpPr/>
            <p:nvPr/>
          </p:nvSpPr>
          <p:spPr>
            <a:xfrm rot="5400000">
              <a:off x="4795186" y="1294991"/>
              <a:ext cx="521714" cy="199149"/>
            </a:xfrm>
            <a:prstGeom prst="triangle">
              <a:avLst/>
            </a:prstGeom>
            <a:solidFill>
              <a:srgbClr val="569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dirty="0">
                <a:latin typeface="Tahoma" panose="020B0604030504040204" pitchFamily="34" charset="0"/>
                <a:cs typeface="Tahoma" panose="020B0604030504040204" pitchFamily="34" charset="0"/>
                <a:sym typeface="Tahoma" panose="020B0604030504040204" pitchFamily="34" charset="0"/>
              </a:endParaRPr>
            </a:p>
          </p:txBody>
        </p:sp>
        <p:sp>
          <p:nvSpPr>
            <p:cNvPr id="13" name="אליפסה 12">
              <a:extLst>
                <a:ext uri="{FF2B5EF4-FFF2-40B4-BE49-F238E27FC236}">
                  <a16:creationId xmlns:a16="http://schemas.microsoft.com/office/drawing/2014/main" id="{53C0926E-D227-4841-9103-D5E83FAAA354}"/>
                </a:ext>
                <a:ext uri="{C183D7F6-B498-43B3-948B-1728B52AA6E4}">
                  <adec:decorative xmlns:adec="http://schemas.microsoft.com/office/drawing/2017/decorative" val="1"/>
                </a:ext>
              </a:extLst>
            </p:cNvPr>
            <p:cNvSpPr/>
            <p:nvPr/>
          </p:nvSpPr>
          <p:spPr>
            <a:xfrm flipH="1">
              <a:off x="3943454" y="1124565"/>
              <a:ext cx="540000" cy="540000"/>
            </a:xfrm>
            <a:prstGeom prst="ellipse">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b="1" dirty="0">
                  <a:solidFill>
                    <a:schemeClr val="accent3">
                      <a:lumMod val="50000"/>
                    </a:schemeClr>
                  </a:solidFill>
                </a:rPr>
                <a:t>בדיקת פגיעה בשכבות מידע של גורמים מוסרי מידע</a:t>
              </a:r>
            </a:p>
            <a:p>
              <a:pPr algn="ctr" rtl="1"/>
              <a:endParaRPr lang="he-IL" dirty="0">
                <a:solidFill>
                  <a:schemeClr val="accent3">
                    <a:lumMod val="50000"/>
                  </a:schemeClr>
                </a:solidFill>
                <a:latin typeface="Tahoma" panose="020B0604030504040204" pitchFamily="34" charset="0"/>
                <a:cs typeface="Tahoma" panose="020B0604030504040204" pitchFamily="34" charset="0"/>
                <a:sym typeface="Tahoma" panose="020B0604030504040204" pitchFamily="34" charset="0"/>
              </a:endParaRPr>
            </a:p>
          </p:txBody>
        </p:sp>
      </p:grpSp>
    </p:spTree>
    <p:extLst>
      <p:ext uri="{BB962C8B-B14F-4D97-AF65-F5344CB8AC3E}">
        <p14:creationId xmlns:p14="http://schemas.microsoft.com/office/powerpoint/2010/main" val="38861484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6DD5B8D-604D-4DFB-9E5F-29F902428F6C}"/>
              </a:ext>
            </a:extLst>
          </p:cNvPr>
          <p:cNvSpPr>
            <a:spLocks noGrp="1"/>
          </p:cNvSpPr>
          <p:nvPr>
            <p:ph type="title"/>
          </p:nvPr>
        </p:nvSpPr>
        <p:spPr>
          <a:xfrm>
            <a:off x="323528" y="44624"/>
            <a:ext cx="8157592" cy="1143000"/>
          </a:xfrm>
        </p:spPr>
        <p:txBody>
          <a:bodyPr>
            <a:normAutofit/>
          </a:bodyPr>
          <a:lstStyle/>
          <a:p>
            <a:r>
              <a:rPr lang="he-IL" sz="3200" dirty="0">
                <a:solidFill>
                  <a:schemeClr val="tx2"/>
                </a:solidFill>
                <a:latin typeface="Rubik" panose="020B0604020202020204" charset="-79"/>
                <a:cs typeface="Rubik" panose="020B0604020202020204" charset="-79"/>
              </a:rPr>
              <a:t>מהו ממשק מפ"י</a:t>
            </a:r>
            <a:endParaRPr lang="en-US" sz="3200" dirty="0">
              <a:solidFill>
                <a:schemeClr val="tx2"/>
              </a:solidFill>
              <a:latin typeface="Rubik" panose="020B0604020202020204" charset="-79"/>
              <a:cs typeface="Rubik" panose="020B0604020202020204" charset="-79"/>
            </a:endParaRPr>
          </a:p>
        </p:txBody>
      </p:sp>
      <p:grpSp>
        <p:nvGrpSpPr>
          <p:cNvPr id="24" name="קבוצה 23" descr="עיגולים עם חצים">
            <a:extLst>
              <a:ext uri="{FF2B5EF4-FFF2-40B4-BE49-F238E27FC236}">
                <a16:creationId xmlns:a16="http://schemas.microsoft.com/office/drawing/2014/main" id="{9C83B954-56A7-4AA1-8364-50CDBCA06B27}"/>
              </a:ext>
            </a:extLst>
          </p:cNvPr>
          <p:cNvGrpSpPr/>
          <p:nvPr/>
        </p:nvGrpSpPr>
        <p:grpSpPr>
          <a:xfrm>
            <a:off x="2583324" y="1096845"/>
            <a:ext cx="5443922" cy="2449460"/>
            <a:chOff x="5180824" y="397684"/>
            <a:chExt cx="1268384" cy="687600"/>
          </a:xfrm>
          <a:effectLst>
            <a:outerShdw blurRad="50800" dist="38100" dir="18900000" algn="bl" rotWithShape="0">
              <a:prstClr val="black">
                <a:alpha val="40000"/>
              </a:prstClr>
            </a:outerShdw>
          </a:effectLst>
        </p:grpSpPr>
        <p:grpSp>
          <p:nvGrpSpPr>
            <p:cNvPr id="25" name="קבוצה 24">
              <a:extLst>
                <a:ext uri="{FF2B5EF4-FFF2-40B4-BE49-F238E27FC236}">
                  <a16:creationId xmlns:a16="http://schemas.microsoft.com/office/drawing/2014/main" id="{E2E97D8F-46DA-4581-B981-7A89021CF886}"/>
                </a:ext>
              </a:extLst>
            </p:cNvPr>
            <p:cNvGrpSpPr/>
            <p:nvPr/>
          </p:nvGrpSpPr>
          <p:grpSpPr>
            <a:xfrm>
              <a:off x="5180824" y="397684"/>
              <a:ext cx="1268384" cy="687600"/>
              <a:chOff x="5175374" y="1277938"/>
              <a:chExt cx="1268384" cy="687600"/>
            </a:xfrm>
            <a:solidFill>
              <a:schemeClr val="accent1"/>
            </a:solidFill>
          </p:grpSpPr>
          <p:sp>
            <p:nvSpPr>
              <p:cNvPr id="27" name="אליפסה 26">
                <a:extLst>
                  <a:ext uri="{FF2B5EF4-FFF2-40B4-BE49-F238E27FC236}">
                    <a16:creationId xmlns:a16="http://schemas.microsoft.com/office/drawing/2014/main" id="{446AF5ED-5D7C-409B-9648-43CE3FE92CB5}"/>
                  </a:ext>
                  <a:ext uri="{C183D7F6-B498-43B3-948B-1728B52AA6E4}">
                    <adec:decorative xmlns:adec="http://schemas.microsoft.com/office/drawing/2017/decorative" val="1"/>
                  </a:ext>
                </a:extLst>
              </p:cNvPr>
              <p:cNvSpPr/>
              <p:nvPr userDrawn="1"/>
            </p:nvSpPr>
            <p:spPr>
              <a:xfrm flipH="1">
                <a:off x="5756158" y="1277938"/>
                <a:ext cx="687600" cy="687600"/>
              </a:xfrm>
              <a:prstGeom prst="ellipse">
                <a:avLst/>
              </a:prstGeom>
              <a:solidFill>
                <a:srgbClr val="59B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dirty="0">
                  <a:latin typeface="Tahoma" panose="020B0604030504040204" pitchFamily="34" charset="0"/>
                  <a:cs typeface="Tahoma" panose="020B0604030504040204" pitchFamily="34" charset="0"/>
                  <a:sym typeface="Tahoma" panose="020B0604030504040204" pitchFamily="34" charset="0"/>
                </a:endParaRPr>
              </a:p>
            </p:txBody>
          </p:sp>
          <p:sp>
            <p:nvSpPr>
              <p:cNvPr id="28" name="מלבן 27">
                <a:extLst>
                  <a:ext uri="{FF2B5EF4-FFF2-40B4-BE49-F238E27FC236}">
                    <a16:creationId xmlns:a16="http://schemas.microsoft.com/office/drawing/2014/main" id="{3A19532A-F06F-44BC-8F0E-9211C5CDCC70}"/>
                  </a:ext>
                  <a:ext uri="{C183D7F6-B498-43B3-948B-1728B52AA6E4}">
                    <adec:decorative xmlns:adec="http://schemas.microsoft.com/office/drawing/2017/decorative" val="1"/>
                  </a:ext>
                </a:extLst>
              </p:cNvPr>
              <p:cNvSpPr/>
              <p:nvPr userDrawn="1"/>
            </p:nvSpPr>
            <p:spPr>
              <a:xfrm flipH="1">
                <a:off x="5374523" y="1453444"/>
                <a:ext cx="490859" cy="336588"/>
              </a:xfrm>
              <a:prstGeom prst="rect">
                <a:avLst/>
              </a:prstGeom>
              <a:solidFill>
                <a:srgbClr val="59B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dirty="0">
                  <a:latin typeface="Tahoma" panose="020B0604030504040204" pitchFamily="34" charset="0"/>
                  <a:cs typeface="Tahoma" panose="020B0604030504040204" pitchFamily="34" charset="0"/>
                  <a:sym typeface="Tahoma" panose="020B0604030504040204" pitchFamily="34" charset="0"/>
                </a:endParaRPr>
              </a:p>
            </p:txBody>
          </p:sp>
          <p:sp>
            <p:nvSpPr>
              <p:cNvPr id="29" name="משולש שווה שוקיים 21">
                <a:extLst>
                  <a:ext uri="{FF2B5EF4-FFF2-40B4-BE49-F238E27FC236}">
                    <a16:creationId xmlns:a16="http://schemas.microsoft.com/office/drawing/2014/main" id="{2BA7728C-DE0B-45E5-A0F1-98DE9FA355D7}"/>
                  </a:ext>
                  <a:ext uri="{C183D7F6-B498-43B3-948B-1728B52AA6E4}">
                    <adec:decorative xmlns:adec="http://schemas.microsoft.com/office/drawing/2017/decorative" val="1"/>
                  </a:ext>
                </a:extLst>
              </p:cNvPr>
              <p:cNvSpPr/>
              <p:nvPr userDrawn="1"/>
            </p:nvSpPr>
            <p:spPr>
              <a:xfrm rot="16200000" flipH="1">
                <a:off x="5014092" y="1522164"/>
                <a:ext cx="521714" cy="199149"/>
              </a:xfrm>
              <a:prstGeom prst="triangle">
                <a:avLst/>
              </a:prstGeom>
              <a:solidFill>
                <a:srgbClr val="59B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dirty="0">
                  <a:latin typeface="Tahoma" panose="020B0604030504040204" pitchFamily="34" charset="0"/>
                  <a:cs typeface="Tahoma" panose="020B0604030504040204" pitchFamily="34" charset="0"/>
                  <a:sym typeface="Tahoma" panose="020B0604030504040204" pitchFamily="34" charset="0"/>
                </a:endParaRPr>
              </a:p>
            </p:txBody>
          </p:sp>
        </p:grpSp>
        <p:sp>
          <p:nvSpPr>
            <p:cNvPr id="26" name="אליפסה 25">
              <a:extLst>
                <a:ext uri="{FF2B5EF4-FFF2-40B4-BE49-F238E27FC236}">
                  <a16:creationId xmlns:a16="http://schemas.microsoft.com/office/drawing/2014/main" id="{E5B8BEF6-95E3-46C6-9F26-538D03332898}"/>
                </a:ext>
                <a:ext uri="{C183D7F6-B498-43B3-948B-1728B52AA6E4}">
                  <adec:decorative xmlns:adec="http://schemas.microsoft.com/office/drawing/2017/decorative" val="1"/>
                </a:ext>
              </a:extLst>
            </p:cNvPr>
            <p:cNvSpPr/>
            <p:nvPr/>
          </p:nvSpPr>
          <p:spPr>
            <a:xfrm flipH="1">
              <a:off x="5852987" y="471484"/>
              <a:ext cx="548517" cy="540000"/>
            </a:xfrm>
            <a:prstGeom prst="ellipse">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b="1" dirty="0">
                  <a:solidFill>
                    <a:schemeClr val="tx2"/>
                  </a:solidFill>
                  <a:latin typeface="Tahoma" panose="020B0604030504040204" pitchFamily="34" charset="0"/>
                  <a:cs typeface="Tahoma" panose="020B0604030504040204" pitchFamily="34" charset="0"/>
                  <a:sym typeface="Tahoma" panose="020B0604030504040204" pitchFamily="34" charset="0"/>
                </a:rPr>
                <a:t>בדיקת מפת המדידה</a:t>
              </a:r>
            </a:p>
          </p:txBody>
        </p:sp>
      </p:grpSp>
    </p:spTree>
    <p:extLst>
      <p:ext uri="{BB962C8B-B14F-4D97-AF65-F5344CB8AC3E}">
        <p14:creationId xmlns:p14="http://schemas.microsoft.com/office/powerpoint/2010/main" val="9216751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a:extLst>
              <a:ext uri="{FF2B5EF4-FFF2-40B4-BE49-F238E27FC236}">
                <a16:creationId xmlns:a16="http://schemas.microsoft.com/office/drawing/2014/main" id="{650567E9-2860-4F87-ABF5-C1EDABEC46FD}"/>
              </a:ext>
            </a:extLst>
          </p:cNvPr>
          <p:cNvPicPr>
            <a:picLocks noChangeAspect="1"/>
          </p:cNvPicPr>
          <p:nvPr/>
        </p:nvPicPr>
        <p:blipFill>
          <a:blip r:embed="rId3"/>
          <a:stretch>
            <a:fillRect/>
          </a:stretch>
        </p:blipFill>
        <p:spPr>
          <a:xfrm>
            <a:off x="5598202" y="2852936"/>
            <a:ext cx="2882918" cy="373711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כותרת 1">
            <a:extLst>
              <a:ext uri="{FF2B5EF4-FFF2-40B4-BE49-F238E27FC236}">
                <a16:creationId xmlns:a16="http://schemas.microsoft.com/office/drawing/2014/main" id="{E6DD5B8D-604D-4DFB-9E5F-29F902428F6C}"/>
              </a:ext>
            </a:extLst>
          </p:cNvPr>
          <p:cNvSpPr>
            <a:spLocks noGrp="1"/>
          </p:cNvSpPr>
          <p:nvPr>
            <p:ph type="title"/>
          </p:nvPr>
        </p:nvSpPr>
        <p:spPr/>
        <p:txBody>
          <a:bodyPr>
            <a:normAutofit/>
          </a:bodyPr>
          <a:lstStyle/>
          <a:p>
            <a:r>
              <a:rPr lang="he-IL" sz="3200" dirty="0">
                <a:solidFill>
                  <a:schemeClr val="tx2"/>
                </a:solidFill>
                <a:latin typeface="Rubik" panose="020B0604020202020204" charset="-79"/>
                <a:cs typeface="Rubik" panose="020B0604020202020204" charset="-79"/>
              </a:rPr>
              <a:t>מהו ממשק מפ"י</a:t>
            </a:r>
            <a:endParaRPr lang="en-US" sz="3200" dirty="0">
              <a:solidFill>
                <a:schemeClr val="tx2"/>
              </a:solidFill>
              <a:latin typeface="Rubik" panose="020B0604020202020204" charset="-79"/>
              <a:cs typeface="Rubik" panose="020B0604020202020204" charset="-79"/>
            </a:endParaRPr>
          </a:p>
        </p:txBody>
      </p:sp>
      <p:grpSp>
        <p:nvGrpSpPr>
          <p:cNvPr id="3" name="קבוצה 2" descr="עיגולים עם חצים">
            <a:extLst>
              <a:ext uri="{FF2B5EF4-FFF2-40B4-BE49-F238E27FC236}">
                <a16:creationId xmlns:a16="http://schemas.microsoft.com/office/drawing/2014/main" id="{9C2C7929-DB1F-44A1-B180-96D414D25DC4}"/>
              </a:ext>
            </a:extLst>
          </p:cNvPr>
          <p:cNvGrpSpPr/>
          <p:nvPr/>
        </p:nvGrpSpPr>
        <p:grpSpPr>
          <a:xfrm>
            <a:off x="4891853" y="1124744"/>
            <a:ext cx="3928619" cy="1847563"/>
            <a:chOff x="5180824" y="397684"/>
            <a:chExt cx="1285963" cy="687600"/>
          </a:xfrm>
          <a:solidFill>
            <a:srgbClr val="59BFE2"/>
          </a:solidFill>
          <a:effectLst>
            <a:outerShdw blurRad="50800" dist="38100" dir="18900000" algn="bl" rotWithShape="0">
              <a:prstClr val="black">
                <a:alpha val="40000"/>
              </a:prstClr>
            </a:outerShdw>
          </a:effectLst>
        </p:grpSpPr>
        <p:grpSp>
          <p:nvGrpSpPr>
            <p:cNvPr id="4" name="קבוצה 3">
              <a:extLst>
                <a:ext uri="{FF2B5EF4-FFF2-40B4-BE49-F238E27FC236}">
                  <a16:creationId xmlns:a16="http://schemas.microsoft.com/office/drawing/2014/main" id="{4B17BC63-9D93-4140-A32C-0ACBD17B5384}"/>
                </a:ext>
              </a:extLst>
            </p:cNvPr>
            <p:cNvGrpSpPr/>
            <p:nvPr/>
          </p:nvGrpSpPr>
          <p:grpSpPr>
            <a:xfrm>
              <a:off x="5180824" y="397684"/>
              <a:ext cx="1285963" cy="687600"/>
              <a:chOff x="5175374" y="1277938"/>
              <a:chExt cx="1285963" cy="687600"/>
            </a:xfrm>
            <a:grpFill/>
          </p:grpSpPr>
          <p:sp>
            <p:nvSpPr>
              <p:cNvPr id="19" name="אליפסה 18">
                <a:extLst>
                  <a:ext uri="{FF2B5EF4-FFF2-40B4-BE49-F238E27FC236}">
                    <a16:creationId xmlns:a16="http://schemas.microsoft.com/office/drawing/2014/main" id="{5A51BC39-4950-43CB-804B-87FBDD0772FE}"/>
                  </a:ext>
                  <a:ext uri="{C183D7F6-B498-43B3-948B-1728B52AA6E4}">
                    <adec:decorative xmlns:adec="http://schemas.microsoft.com/office/drawing/2017/decorative" val="1"/>
                  </a:ext>
                </a:extLst>
              </p:cNvPr>
              <p:cNvSpPr/>
              <p:nvPr userDrawn="1"/>
            </p:nvSpPr>
            <p:spPr>
              <a:xfrm flipH="1">
                <a:off x="5773737" y="1277938"/>
                <a:ext cx="687600" cy="687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dirty="0">
                  <a:latin typeface="Tahoma" panose="020B0604030504040204" pitchFamily="34" charset="0"/>
                  <a:cs typeface="Tahoma" panose="020B0604030504040204" pitchFamily="34" charset="0"/>
                  <a:sym typeface="Tahoma" panose="020B0604030504040204" pitchFamily="34" charset="0"/>
                </a:endParaRPr>
              </a:p>
            </p:txBody>
          </p:sp>
          <p:sp>
            <p:nvSpPr>
              <p:cNvPr id="20" name="מלבן 19">
                <a:extLst>
                  <a:ext uri="{FF2B5EF4-FFF2-40B4-BE49-F238E27FC236}">
                    <a16:creationId xmlns:a16="http://schemas.microsoft.com/office/drawing/2014/main" id="{370F3A04-2DD1-4320-A0BF-5CA21FCE32AB}"/>
                  </a:ext>
                  <a:ext uri="{C183D7F6-B498-43B3-948B-1728B52AA6E4}">
                    <adec:decorative xmlns:adec="http://schemas.microsoft.com/office/drawing/2017/decorative" val="1"/>
                  </a:ext>
                </a:extLst>
              </p:cNvPr>
              <p:cNvSpPr/>
              <p:nvPr userDrawn="1"/>
            </p:nvSpPr>
            <p:spPr>
              <a:xfrm flipH="1">
                <a:off x="5374523" y="1453444"/>
                <a:ext cx="490859" cy="3365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dirty="0">
                  <a:latin typeface="Tahoma" panose="020B0604030504040204" pitchFamily="34" charset="0"/>
                  <a:cs typeface="Tahoma" panose="020B0604030504040204" pitchFamily="34" charset="0"/>
                  <a:sym typeface="Tahoma" panose="020B0604030504040204" pitchFamily="34" charset="0"/>
                </a:endParaRPr>
              </a:p>
            </p:txBody>
          </p:sp>
          <p:sp>
            <p:nvSpPr>
              <p:cNvPr id="21" name="משולש שווה שוקיים 21">
                <a:extLst>
                  <a:ext uri="{FF2B5EF4-FFF2-40B4-BE49-F238E27FC236}">
                    <a16:creationId xmlns:a16="http://schemas.microsoft.com/office/drawing/2014/main" id="{27F3D340-8CB7-45F6-B34F-BFB713279AC6}"/>
                  </a:ext>
                  <a:ext uri="{C183D7F6-B498-43B3-948B-1728B52AA6E4}">
                    <adec:decorative xmlns:adec="http://schemas.microsoft.com/office/drawing/2017/decorative" val="1"/>
                  </a:ext>
                </a:extLst>
              </p:cNvPr>
              <p:cNvSpPr/>
              <p:nvPr userDrawn="1"/>
            </p:nvSpPr>
            <p:spPr>
              <a:xfrm rot="16200000" flipH="1">
                <a:off x="5014092" y="1522164"/>
                <a:ext cx="521714" cy="1991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dirty="0">
                  <a:latin typeface="Tahoma" panose="020B0604030504040204" pitchFamily="34" charset="0"/>
                  <a:cs typeface="Tahoma" panose="020B0604030504040204" pitchFamily="34" charset="0"/>
                  <a:sym typeface="Tahoma" panose="020B0604030504040204" pitchFamily="34" charset="0"/>
                </a:endParaRPr>
              </a:p>
            </p:txBody>
          </p:sp>
        </p:grpSp>
        <p:sp>
          <p:nvSpPr>
            <p:cNvPr id="12" name="אליפסה 11">
              <a:extLst>
                <a:ext uri="{FF2B5EF4-FFF2-40B4-BE49-F238E27FC236}">
                  <a16:creationId xmlns:a16="http://schemas.microsoft.com/office/drawing/2014/main" id="{F43F7B06-B10E-49B5-8302-7C8CD0BAAAD2}"/>
                </a:ext>
                <a:ext uri="{C183D7F6-B498-43B3-948B-1728B52AA6E4}">
                  <adec:decorative xmlns:adec="http://schemas.microsoft.com/office/drawing/2017/decorative" val="1"/>
                </a:ext>
              </a:extLst>
            </p:cNvPr>
            <p:cNvSpPr/>
            <p:nvPr/>
          </p:nvSpPr>
          <p:spPr>
            <a:xfrm flipH="1">
              <a:off x="5852987" y="471484"/>
              <a:ext cx="548517" cy="540000"/>
            </a:xfrm>
            <a:prstGeom prst="ellipse">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b="1" dirty="0">
                  <a:solidFill>
                    <a:schemeClr val="tx2"/>
                  </a:solidFill>
                  <a:latin typeface="Tahoma" panose="020B0604030504040204" pitchFamily="34" charset="0"/>
                  <a:cs typeface="Tahoma" panose="020B0604030504040204" pitchFamily="34" charset="0"/>
                  <a:sym typeface="Tahoma" panose="020B0604030504040204" pitchFamily="34" charset="0"/>
                </a:rPr>
                <a:t>בדיקת מפת המדידה</a:t>
              </a:r>
            </a:p>
          </p:txBody>
        </p:sp>
      </p:grpSp>
      <p:sp>
        <p:nvSpPr>
          <p:cNvPr id="16" name="Content Placeholder 6">
            <a:extLst>
              <a:ext uri="{FF2B5EF4-FFF2-40B4-BE49-F238E27FC236}">
                <a16:creationId xmlns:a16="http://schemas.microsoft.com/office/drawing/2014/main" id="{FA29B37F-F8D5-4D09-92BC-BFD042FBC8BA}"/>
              </a:ext>
            </a:extLst>
          </p:cNvPr>
          <p:cNvSpPr txBox="1">
            <a:spLocks/>
          </p:cNvSpPr>
          <p:nvPr/>
        </p:nvSpPr>
        <p:spPr>
          <a:xfrm>
            <a:off x="303178" y="980728"/>
            <a:ext cx="4284476" cy="4999286"/>
          </a:xfrm>
          <a:prstGeom prst="rect">
            <a:avLst/>
          </a:prstGeom>
        </p:spPr>
        <p:txBody>
          <a:bodyPr>
            <a:noAutofit/>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1450" indent="-171450">
              <a:lnSpc>
                <a:spcPct val="170000"/>
              </a:lnSpc>
              <a:spcBef>
                <a:spcPts val="0"/>
              </a:spcBef>
              <a:spcAft>
                <a:spcPts val="1800"/>
              </a:spcAft>
            </a:pPr>
            <a:r>
              <a:rPr lang="he-IL" sz="1800" b="1" dirty="0"/>
              <a:t>המודד מגיש </a:t>
            </a:r>
            <a:r>
              <a:rPr lang="he-IL" sz="1800" b="1" dirty="0" err="1"/>
              <a:t>למפ"י</a:t>
            </a:r>
            <a:r>
              <a:rPr lang="he-IL" sz="1800" b="1" dirty="0"/>
              <a:t> לבדיקה את מפת המדידה שהכין לפי הנחיות המרכז למיפוי.</a:t>
            </a:r>
          </a:p>
          <a:p>
            <a:pPr marL="171450" indent="-171450">
              <a:lnSpc>
                <a:spcPct val="170000"/>
              </a:lnSpc>
              <a:spcBef>
                <a:spcPts val="0"/>
              </a:spcBef>
              <a:spcAft>
                <a:spcPts val="1800"/>
              </a:spcAft>
            </a:pPr>
            <a:r>
              <a:rPr lang="he-IL" sz="1800" b="1" dirty="0"/>
              <a:t>לאחר אישור מפ"י מקבל המודד </a:t>
            </a:r>
            <a:r>
              <a:rPr lang="he-IL" sz="1800" b="1" u="sng" dirty="0"/>
              <a:t>מספר אישור </a:t>
            </a:r>
            <a:r>
              <a:rPr lang="he-IL" sz="1800" b="1" dirty="0"/>
              <a:t>אותו הוא מעביר לעורך הבקשה יחד עם </a:t>
            </a:r>
            <a:r>
              <a:rPr lang="he-IL" sz="1800" b="1" u="sng" dirty="0"/>
              <a:t>מספר המודד </a:t>
            </a:r>
            <a:r>
              <a:rPr lang="he-IL" sz="1800" b="1" dirty="0"/>
              <a:t>שניתן לו.</a:t>
            </a:r>
          </a:p>
          <a:p>
            <a:pPr marL="0" indent="0">
              <a:spcBef>
                <a:spcPts val="0"/>
              </a:spcBef>
              <a:spcAft>
                <a:spcPts val="1800"/>
              </a:spcAft>
              <a:buNone/>
            </a:pPr>
            <a:r>
              <a:rPr lang="he-IL" sz="1800" dirty="0"/>
              <a:t>.</a:t>
            </a:r>
            <a:br>
              <a:rPr lang="en-US" sz="1600" dirty="0"/>
            </a:br>
            <a:endParaRPr lang="he-IL" sz="1600" dirty="0"/>
          </a:p>
          <a:p>
            <a:pPr marL="171450" indent="-171450"/>
            <a:endParaRPr lang="he-IL" sz="1600" dirty="0"/>
          </a:p>
          <a:p>
            <a:pPr marL="171450" indent="-171450"/>
            <a:endParaRPr lang="he-IL" sz="1600" dirty="0"/>
          </a:p>
          <a:p>
            <a:pPr marL="171450" indent="-171450"/>
            <a:endParaRPr lang="he-IL" sz="1600" dirty="0"/>
          </a:p>
        </p:txBody>
      </p:sp>
    </p:spTree>
    <p:extLst>
      <p:ext uri="{BB962C8B-B14F-4D97-AF65-F5344CB8AC3E}">
        <p14:creationId xmlns:p14="http://schemas.microsoft.com/office/powerpoint/2010/main" val="19117189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animEffect transition="in" filter="fade">
                                      <p:cBhvr>
                                        <p:cTn id="11" dur="500"/>
                                        <p:tgtEl>
                                          <p:spTgt spid="16">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animEffect transition="in" filter="fade">
                                      <p:cBhvr>
                                        <p:cTn id="15"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a:extLst>
              <a:ext uri="{FF2B5EF4-FFF2-40B4-BE49-F238E27FC236}">
                <a16:creationId xmlns:a16="http://schemas.microsoft.com/office/drawing/2014/main" id="{650567E9-2860-4F87-ABF5-C1EDABEC46FD}"/>
              </a:ext>
            </a:extLst>
          </p:cNvPr>
          <p:cNvPicPr>
            <a:picLocks noChangeAspect="1"/>
          </p:cNvPicPr>
          <p:nvPr/>
        </p:nvPicPr>
        <p:blipFill>
          <a:blip r:embed="rId2"/>
          <a:stretch>
            <a:fillRect/>
          </a:stretch>
        </p:blipFill>
        <p:spPr>
          <a:xfrm>
            <a:off x="3635896" y="388125"/>
            <a:ext cx="4691635" cy="608174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כותרת 1">
            <a:extLst>
              <a:ext uri="{FF2B5EF4-FFF2-40B4-BE49-F238E27FC236}">
                <a16:creationId xmlns:a16="http://schemas.microsoft.com/office/drawing/2014/main" id="{E6DD5B8D-604D-4DFB-9E5F-29F902428F6C}"/>
              </a:ext>
            </a:extLst>
          </p:cNvPr>
          <p:cNvSpPr>
            <a:spLocks noGrp="1"/>
          </p:cNvSpPr>
          <p:nvPr>
            <p:ph type="title"/>
          </p:nvPr>
        </p:nvSpPr>
        <p:spPr>
          <a:xfrm>
            <a:off x="-5097760" y="-24277"/>
            <a:ext cx="8157592" cy="1143000"/>
          </a:xfrm>
        </p:spPr>
        <p:txBody>
          <a:bodyPr>
            <a:normAutofit/>
          </a:bodyPr>
          <a:lstStyle/>
          <a:p>
            <a:r>
              <a:rPr lang="he-IL" sz="3200" dirty="0">
                <a:solidFill>
                  <a:schemeClr val="tx2"/>
                </a:solidFill>
                <a:latin typeface="Rubik" panose="020B0604020202020204" charset="-79"/>
                <a:cs typeface="Rubik" panose="020B0604020202020204" charset="-79"/>
              </a:rPr>
              <a:t>מהו ממשק מפ"י</a:t>
            </a:r>
            <a:endParaRPr lang="en-US" sz="3200" dirty="0">
              <a:solidFill>
                <a:schemeClr val="tx2"/>
              </a:solidFill>
              <a:latin typeface="Rubik" panose="020B0604020202020204" charset="-79"/>
              <a:cs typeface="Rubik" panose="020B0604020202020204" charset="-79"/>
            </a:endParaRPr>
          </a:p>
        </p:txBody>
      </p:sp>
      <p:grpSp>
        <p:nvGrpSpPr>
          <p:cNvPr id="3" name="קבוצה 2" descr="עיגולים עם חצים">
            <a:extLst>
              <a:ext uri="{FF2B5EF4-FFF2-40B4-BE49-F238E27FC236}">
                <a16:creationId xmlns:a16="http://schemas.microsoft.com/office/drawing/2014/main" id="{9C2C7929-DB1F-44A1-B180-96D414D25DC4}"/>
              </a:ext>
            </a:extLst>
          </p:cNvPr>
          <p:cNvGrpSpPr/>
          <p:nvPr/>
        </p:nvGrpSpPr>
        <p:grpSpPr>
          <a:xfrm rot="16200000">
            <a:off x="-500976" y="2288506"/>
            <a:ext cx="3928619" cy="1847563"/>
            <a:chOff x="5180824" y="397684"/>
            <a:chExt cx="1285963" cy="687600"/>
          </a:xfrm>
          <a:solidFill>
            <a:srgbClr val="59BFE2"/>
          </a:solidFill>
          <a:effectLst>
            <a:outerShdw blurRad="50800" dist="38100" dir="18900000" algn="bl" rotWithShape="0">
              <a:prstClr val="black">
                <a:alpha val="40000"/>
              </a:prstClr>
            </a:outerShdw>
          </a:effectLst>
        </p:grpSpPr>
        <p:grpSp>
          <p:nvGrpSpPr>
            <p:cNvPr id="4" name="קבוצה 3">
              <a:extLst>
                <a:ext uri="{FF2B5EF4-FFF2-40B4-BE49-F238E27FC236}">
                  <a16:creationId xmlns:a16="http://schemas.microsoft.com/office/drawing/2014/main" id="{4B17BC63-9D93-4140-A32C-0ACBD17B5384}"/>
                </a:ext>
              </a:extLst>
            </p:cNvPr>
            <p:cNvGrpSpPr/>
            <p:nvPr/>
          </p:nvGrpSpPr>
          <p:grpSpPr>
            <a:xfrm>
              <a:off x="5180824" y="397684"/>
              <a:ext cx="1285963" cy="687600"/>
              <a:chOff x="5175374" y="1277938"/>
              <a:chExt cx="1285963" cy="687600"/>
            </a:xfrm>
            <a:grpFill/>
          </p:grpSpPr>
          <p:sp>
            <p:nvSpPr>
              <p:cNvPr id="19" name="אליפסה 18">
                <a:extLst>
                  <a:ext uri="{FF2B5EF4-FFF2-40B4-BE49-F238E27FC236}">
                    <a16:creationId xmlns:a16="http://schemas.microsoft.com/office/drawing/2014/main" id="{5A51BC39-4950-43CB-804B-87FBDD0772FE}"/>
                  </a:ext>
                  <a:ext uri="{C183D7F6-B498-43B3-948B-1728B52AA6E4}">
                    <adec:decorative xmlns:adec="http://schemas.microsoft.com/office/drawing/2017/decorative" val="1"/>
                  </a:ext>
                </a:extLst>
              </p:cNvPr>
              <p:cNvSpPr/>
              <p:nvPr userDrawn="1"/>
            </p:nvSpPr>
            <p:spPr>
              <a:xfrm flipH="1">
                <a:off x="5773737" y="1277938"/>
                <a:ext cx="687600" cy="687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dirty="0">
                  <a:latin typeface="Tahoma" panose="020B0604030504040204" pitchFamily="34" charset="0"/>
                  <a:cs typeface="Tahoma" panose="020B0604030504040204" pitchFamily="34" charset="0"/>
                  <a:sym typeface="Tahoma" panose="020B0604030504040204" pitchFamily="34" charset="0"/>
                </a:endParaRPr>
              </a:p>
            </p:txBody>
          </p:sp>
          <p:sp>
            <p:nvSpPr>
              <p:cNvPr id="20" name="מלבן 19">
                <a:extLst>
                  <a:ext uri="{FF2B5EF4-FFF2-40B4-BE49-F238E27FC236}">
                    <a16:creationId xmlns:a16="http://schemas.microsoft.com/office/drawing/2014/main" id="{370F3A04-2DD1-4320-A0BF-5CA21FCE32AB}"/>
                  </a:ext>
                  <a:ext uri="{C183D7F6-B498-43B3-948B-1728B52AA6E4}">
                    <adec:decorative xmlns:adec="http://schemas.microsoft.com/office/drawing/2017/decorative" val="1"/>
                  </a:ext>
                </a:extLst>
              </p:cNvPr>
              <p:cNvSpPr/>
              <p:nvPr userDrawn="1"/>
            </p:nvSpPr>
            <p:spPr>
              <a:xfrm flipH="1">
                <a:off x="5374523" y="1453444"/>
                <a:ext cx="490859" cy="3365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dirty="0">
                  <a:latin typeface="Tahoma" panose="020B0604030504040204" pitchFamily="34" charset="0"/>
                  <a:cs typeface="Tahoma" panose="020B0604030504040204" pitchFamily="34" charset="0"/>
                  <a:sym typeface="Tahoma" panose="020B0604030504040204" pitchFamily="34" charset="0"/>
                </a:endParaRPr>
              </a:p>
            </p:txBody>
          </p:sp>
          <p:sp>
            <p:nvSpPr>
              <p:cNvPr id="21" name="משולש שווה שוקיים 21">
                <a:extLst>
                  <a:ext uri="{FF2B5EF4-FFF2-40B4-BE49-F238E27FC236}">
                    <a16:creationId xmlns:a16="http://schemas.microsoft.com/office/drawing/2014/main" id="{27F3D340-8CB7-45F6-B34F-BFB713279AC6}"/>
                  </a:ext>
                  <a:ext uri="{C183D7F6-B498-43B3-948B-1728B52AA6E4}">
                    <adec:decorative xmlns:adec="http://schemas.microsoft.com/office/drawing/2017/decorative" val="1"/>
                  </a:ext>
                </a:extLst>
              </p:cNvPr>
              <p:cNvSpPr/>
              <p:nvPr userDrawn="1"/>
            </p:nvSpPr>
            <p:spPr>
              <a:xfrm rot="16200000" flipH="1">
                <a:off x="5014092" y="1522164"/>
                <a:ext cx="521714" cy="1991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dirty="0">
                  <a:latin typeface="Tahoma" panose="020B0604030504040204" pitchFamily="34" charset="0"/>
                  <a:cs typeface="Tahoma" panose="020B0604030504040204" pitchFamily="34" charset="0"/>
                  <a:sym typeface="Tahoma" panose="020B0604030504040204" pitchFamily="34" charset="0"/>
                </a:endParaRPr>
              </a:p>
            </p:txBody>
          </p:sp>
        </p:grpSp>
        <p:sp>
          <p:nvSpPr>
            <p:cNvPr id="12" name="אליפסה 11">
              <a:extLst>
                <a:ext uri="{FF2B5EF4-FFF2-40B4-BE49-F238E27FC236}">
                  <a16:creationId xmlns:a16="http://schemas.microsoft.com/office/drawing/2014/main" id="{F43F7B06-B10E-49B5-8302-7C8CD0BAAAD2}"/>
                </a:ext>
                <a:ext uri="{C183D7F6-B498-43B3-948B-1728B52AA6E4}">
                  <adec:decorative xmlns:adec="http://schemas.microsoft.com/office/drawing/2017/decorative" val="1"/>
                </a:ext>
              </a:extLst>
            </p:cNvPr>
            <p:cNvSpPr/>
            <p:nvPr/>
          </p:nvSpPr>
          <p:spPr>
            <a:xfrm flipH="1">
              <a:off x="5852987" y="471484"/>
              <a:ext cx="548517" cy="540000"/>
            </a:xfrm>
            <a:prstGeom prst="ellipse">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b="1" dirty="0">
                  <a:solidFill>
                    <a:schemeClr val="tx2"/>
                  </a:solidFill>
                  <a:latin typeface="Tahoma" panose="020B0604030504040204" pitchFamily="34" charset="0"/>
                  <a:cs typeface="Tahoma" panose="020B0604030504040204" pitchFamily="34" charset="0"/>
                  <a:sym typeface="Tahoma" panose="020B0604030504040204" pitchFamily="34" charset="0"/>
                </a:rPr>
                <a:t>בדיקת מפת המדידה</a:t>
              </a:r>
            </a:p>
          </p:txBody>
        </p:sp>
      </p:grpSp>
      <p:sp>
        <p:nvSpPr>
          <p:cNvPr id="16" name="Content Placeholder 6">
            <a:extLst>
              <a:ext uri="{FF2B5EF4-FFF2-40B4-BE49-F238E27FC236}">
                <a16:creationId xmlns:a16="http://schemas.microsoft.com/office/drawing/2014/main" id="{FA29B37F-F8D5-4D09-92BC-BFD042FBC8BA}"/>
              </a:ext>
            </a:extLst>
          </p:cNvPr>
          <p:cNvSpPr txBox="1">
            <a:spLocks/>
          </p:cNvSpPr>
          <p:nvPr/>
        </p:nvSpPr>
        <p:spPr>
          <a:xfrm>
            <a:off x="-572656" y="5302224"/>
            <a:ext cx="4284476" cy="615596"/>
          </a:xfrm>
          <a:prstGeom prst="rect">
            <a:avLst/>
          </a:prstGeom>
        </p:spPr>
        <p:txBody>
          <a:bodyPr>
            <a:noAutofit/>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sz="1600" dirty="0">
                <a:hlinkClick r:id="rId3"/>
              </a:rPr>
              <a:t>קישור להנחיית מנהל להכנת מפות מדידה</a:t>
            </a:r>
            <a:endParaRPr lang="he-IL" sz="1600" dirty="0"/>
          </a:p>
        </p:txBody>
      </p:sp>
    </p:spTree>
    <p:extLst>
      <p:ext uri="{BB962C8B-B14F-4D97-AF65-F5344CB8AC3E}">
        <p14:creationId xmlns:p14="http://schemas.microsoft.com/office/powerpoint/2010/main" val="10652304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6DD5B8D-604D-4DFB-9E5F-29F902428F6C}"/>
              </a:ext>
            </a:extLst>
          </p:cNvPr>
          <p:cNvSpPr>
            <a:spLocks noGrp="1"/>
          </p:cNvSpPr>
          <p:nvPr>
            <p:ph type="title"/>
          </p:nvPr>
        </p:nvSpPr>
        <p:spPr>
          <a:xfrm>
            <a:off x="323528" y="-90264"/>
            <a:ext cx="8157592" cy="1143000"/>
          </a:xfrm>
        </p:spPr>
        <p:txBody>
          <a:bodyPr>
            <a:normAutofit/>
          </a:bodyPr>
          <a:lstStyle/>
          <a:p>
            <a:r>
              <a:rPr lang="he-IL" sz="3200" dirty="0">
                <a:solidFill>
                  <a:schemeClr val="tx2"/>
                </a:solidFill>
                <a:latin typeface="Rubik" panose="020B0604020202020204" charset="-79"/>
                <a:cs typeface="Rubik" panose="020B0604020202020204" charset="-79"/>
              </a:rPr>
              <a:t>מה מפ"י בודקים במפת המדידה</a:t>
            </a:r>
            <a:endParaRPr lang="en-US" sz="3200" dirty="0">
              <a:solidFill>
                <a:schemeClr val="tx2"/>
              </a:solidFill>
              <a:latin typeface="Rubik" panose="020B0604020202020204" charset="-79"/>
              <a:cs typeface="Rubik" panose="020B0604020202020204" charset="-79"/>
            </a:endParaRPr>
          </a:p>
        </p:txBody>
      </p:sp>
      <p:grpSp>
        <p:nvGrpSpPr>
          <p:cNvPr id="3" name="קבוצה 2" descr="עיגולים עם חצים">
            <a:extLst>
              <a:ext uri="{FF2B5EF4-FFF2-40B4-BE49-F238E27FC236}">
                <a16:creationId xmlns:a16="http://schemas.microsoft.com/office/drawing/2014/main" id="{9C2C7929-DB1F-44A1-B180-96D414D25DC4}"/>
              </a:ext>
            </a:extLst>
          </p:cNvPr>
          <p:cNvGrpSpPr/>
          <p:nvPr/>
        </p:nvGrpSpPr>
        <p:grpSpPr>
          <a:xfrm>
            <a:off x="4932040" y="1085653"/>
            <a:ext cx="3928619" cy="1847563"/>
            <a:chOff x="5180824" y="397684"/>
            <a:chExt cx="1285963" cy="687600"/>
          </a:xfrm>
          <a:solidFill>
            <a:srgbClr val="59BFE2"/>
          </a:solidFill>
          <a:effectLst>
            <a:outerShdw blurRad="50800" dist="38100" dir="18900000" algn="bl" rotWithShape="0">
              <a:prstClr val="black">
                <a:alpha val="40000"/>
              </a:prstClr>
            </a:outerShdw>
          </a:effectLst>
        </p:grpSpPr>
        <p:grpSp>
          <p:nvGrpSpPr>
            <p:cNvPr id="4" name="קבוצה 3">
              <a:extLst>
                <a:ext uri="{FF2B5EF4-FFF2-40B4-BE49-F238E27FC236}">
                  <a16:creationId xmlns:a16="http://schemas.microsoft.com/office/drawing/2014/main" id="{4B17BC63-9D93-4140-A32C-0ACBD17B5384}"/>
                </a:ext>
              </a:extLst>
            </p:cNvPr>
            <p:cNvGrpSpPr/>
            <p:nvPr/>
          </p:nvGrpSpPr>
          <p:grpSpPr>
            <a:xfrm>
              <a:off x="5180824" y="397684"/>
              <a:ext cx="1285963" cy="687600"/>
              <a:chOff x="5175374" y="1277938"/>
              <a:chExt cx="1285963" cy="687600"/>
            </a:xfrm>
            <a:grpFill/>
          </p:grpSpPr>
          <p:sp>
            <p:nvSpPr>
              <p:cNvPr id="19" name="אליפסה 18">
                <a:extLst>
                  <a:ext uri="{FF2B5EF4-FFF2-40B4-BE49-F238E27FC236}">
                    <a16:creationId xmlns:a16="http://schemas.microsoft.com/office/drawing/2014/main" id="{5A51BC39-4950-43CB-804B-87FBDD0772FE}"/>
                  </a:ext>
                  <a:ext uri="{C183D7F6-B498-43B3-948B-1728B52AA6E4}">
                    <adec:decorative xmlns:adec="http://schemas.microsoft.com/office/drawing/2017/decorative" val="1"/>
                  </a:ext>
                </a:extLst>
              </p:cNvPr>
              <p:cNvSpPr/>
              <p:nvPr userDrawn="1"/>
            </p:nvSpPr>
            <p:spPr>
              <a:xfrm flipH="1">
                <a:off x="5773737" y="1277938"/>
                <a:ext cx="687600" cy="687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dirty="0">
                  <a:latin typeface="Tahoma" panose="020B0604030504040204" pitchFamily="34" charset="0"/>
                  <a:cs typeface="Tahoma" panose="020B0604030504040204" pitchFamily="34" charset="0"/>
                  <a:sym typeface="Tahoma" panose="020B0604030504040204" pitchFamily="34" charset="0"/>
                </a:endParaRPr>
              </a:p>
            </p:txBody>
          </p:sp>
          <p:sp>
            <p:nvSpPr>
              <p:cNvPr id="20" name="מלבן 19">
                <a:extLst>
                  <a:ext uri="{FF2B5EF4-FFF2-40B4-BE49-F238E27FC236}">
                    <a16:creationId xmlns:a16="http://schemas.microsoft.com/office/drawing/2014/main" id="{370F3A04-2DD1-4320-A0BF-5CA21FCE32AB}"/>
                  </a:ext>
                  <a:ext uri="{C183D7F6-B498-43B3-948B-1728B52AA6E4}">
                    <adec:decorative xmlns:adec="http://schemas.microsoft.com/office/drawing/2017/decorative" val="1"/>
                  </a:ext>
                </a:extLst>
              </p:cNvPr>
              <p:cNvSpPr/>
              <p:nvPr userDrawn="1"/>
            </p:nvSpPr>
            <p:spPr>
              <a:xfrm flipH="1">
                <a:off x="5374523" y="1453444"/>
                <a:ext cx="490859" cy="3365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dirty="0">
                  <a:latin typeface="Tahoma" panose="020B0604030504040204" pitchFamily="34" charset="0"/>
                  <a:cs typeface="Tahoma" panose="020B0604030504040204" pitchFamily="34" charset="0"/>
                  <a:sym typeface="Tahoma" panose="020B0604030504040204" pitchFamily="34" charset="0"/>
                </a:endParaRPr>
              </a:p>
            </p:txBody>
          </p:sp>
          <p:sp>
            <p:nvSpPr>
              <p:cNvPr id="21" name="משולש שווה שוקיים 21">
                <a:extLst>
                  <a:ext uri="{FF2B5EF4-FFF2-40B4-BE49-F238E27FC236}">
                    <a16:creationId xmlns:a16="http://schemas.microsoft.com/office/drawing/2014/main" id="{27F3D340-8CB7-45F6-B34F-BFB713279AC6}"/>
                  </a:ext>
                  <a:ext uri="{C183D7F6-B498-43B3-948B-1728B52AA6E4}">
                    <adec:decorative xmlns:adec="http://schemas.microsoft.com/office/drawing/2017/decorative" val="1"/>
                  </a:ext>
                </a:extLst>
              </p:cNvPr>
              <p:cNvSpPr/>
              <p:nvPr userDrawn="1"/>
            </p:nvSpPr>
            <p:spPr>
              <a:xfrm rot="16200000" flipH="1">
                <a:off x="5014092" y="1522164"/>
                <a:ext cx="521714" cy="1991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dirty="0">
                  <a:latin typeface="Tahoma" panose="020B0604030504040204" pitchFamily="34" charset="0"/>
                  <a:cs typeface="Tahoma" panose="020B0604030504040204" pitchFamily="34" charset="0"/>
                  <a:sym typeface="Tahoma" panose="020B0604030504040204" pitchFamily="34" charset="0"/>
                </a:endParaRPr>
              </a:p>
            </p:txBody>
          </p:sp>
        </p:grpSp>
        <p:sp>
          <p:nvSpPr>
            <p:cNvPr id="12" name="אליפסה 11">
              <a:extLst>
                <a:ext uri="{FF2B5EF4-FFF2-40B4-BE49-F238E27FC236}">
                  <a16:creationId xmlns:a16="http://schemas.microsoft.com/office/drawing/2014/main" id="{F43F7B06-B10E-49B5-8302-7C8CD0BAAAD2}"/>
                </a:ext>
                <a:ext uri="{C183D7F6-B498-43B3-948B-1728B52AA6E4}">
                  <adec:decorative xmlns:adec="http://schemas.microsoft.com/office/drawing/2017/decorative" val="1"/>
                </a:ext>
              </a:extLst>
            </p:cNvPr>
            <p:cNvSpPr/>
            <p:nvPr/>
          </p:nvSpPr>
          <p:spPr>
            <a:xfrm flipH="1">
              <a:off x="5852987" y="471484"/>
              <a:ext cx="548517" cy="540000"/>
            </a:xfrm>
            <a:prstGeom prst="ellipse">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b="1" dirty="0">
                  <a:solidFill>
                    <a:schemeClr val="tx2"/>
                  </a:solidFill>
                  <a:latin typeface="Tahoma" panose="020B0604030504040204" pitchFamily="34" charset="0"/>
                  <a:cs typeface="Tahoma" panose="020B0604030504040204" pitchFamily="34" charset="0"/>
                  <a:sym typeface="Tahoma" panose="020B0604030504040204" pitchFamily="34" charset="0"/>
                </a:rPr>
                <a:t>בדיקת מפת המדידה</a:t>
              </a:r>
            </a:p>
          </p:txBody>
        </p:sp>
      </p:grpSp>
      <p:sp>
        <p:nvSpPr>
          <p:cNvPr id="11" name="Content Placeholder 6">
            <a:extLst>
              <a:ext uri="{FF2B5EF4-FFF2-40B4-BE49-F238E27FC236}">
                <a16:creationId xmlns:a16="http://schemas.microsoft.com/office/drawing/2014/main" id="{1F20BC0A-B800-45F3-8D04-ADA0E4A181A4}"/>
              </a:ext>
            </a:extLst>
          </p:cNvPr>
          <p:cNvSpPr txBox="1">
            <a:spLocks/>
          </p:cNvSpPr>
          <p:nvPr/>
        </p:nvSpPr>
        <p:spPr>
          <a:xfrm>
            <a:off x="-828600" y="2710349"/>
            <a:ext cx="8157592" cy="4525963"/>
          </a:xfrm>
          <a:prstGeom prst="rect">
            <a:avLst/>
          </a:prstGeom>
        </p:spPr>
        <p:txBody>
          <a:bodyPr>
            <a:normAutofit/>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sz="1800" dirty="0"/>
              <a:t> </a:t>
            </a:r>
            <a:endParaRPr lang="en-US" sz="1800" dirty="0"/>
          </a:p>
          <a:p>
            <a:pPr marL="285750" indent="-285750">
              <a:buFont typeface="Wingdings" panose="05000000000000000000" pitchFamily="2" charset="2"/>
              <a:buChar char="ü"/>
            </a:pPr>
            <a:r>
              <a:rPr lang="he-IL" sz="1800" dirty="0"/>
              <a:t>       סוג קובץ- </a:t>
            </a:r>
            <a:r>
              <a:rPr lang="en-US" sz="1800" dirty="0"/>
              <a:t>DWG</a:t>
            </a:r>
            <a:r>
              <a:rPr lang="he-IL" sz="1800" dirty="0"/>
              <a:t> בלבד בגרסה 2004-2010</a:t>
            </a:r>
            <a:endParaRPr lang="en-US" sz="1800" dirty="0"/>
          </a:p>
          <a:p>
            <a:pPr marL="285750" indent="-285750">
              <a:buFont typeface="Wingdings" panose="05000000000000000000" pitchFamily="2" charset="2"/>
              <a:buChar char="ü"/>
            </a:pPr>
            <a:r>
              <a:rPr lang="en-US" sz="1800" dirty="0"/>
              <a:t> </a:t>
            </a:r>
            <a:r>
              <a:rPr lang="he-IL" sz="1800" dirty="0"/>
              <a:t>       קובץ ברשת ישראל התקפה</a:t>
            </a:r>
            <a:endParaRPr lang="en-US" sz="1800" dirty="0"/>
          </a:p>
          <a:p>
            <a:pPr marL="285750" indent="-285750">
              <a:buFont typeface="Wingdings" panose="05000000000000000000" pitchFamily="2" charset="2"/>
              <a:buChar char="ü"/>
            </a:pPr>
            <a:r>
              <a:rPr lang="he-IL" sz="1800" dirty="0"/>
              <a:t>       גודל קובץ עד 40 מ"ב</a:t>
            </a:r>
            <a:endParaRPr lang="en-US" sz="1800" dirty="0"/>
          </a:p>
          <a:p>
            <a:pPr marL="285750" indent="-285750">
              <a:buFont typeface="Wingdings" panose="05000000000000000000" pitchFamily="2" charset="2"/>
              <a:buChar char="ü"/>
            </a:pPr>
            <a:r>
              <a:rPr lang="he-IL" sz="1800" dirty="0"/>
              <a:t>       קיום שכבות חובה לפי המפרט (כיום 3 שכבות:)</a:t>
            </a:r>
            <a:endParaRPr lang="en-US" sz="1800" dirty="0"/>
          </a:p>
          <a:p>
            <a:pPr lvl="2"/>
            <a:r>
              <a:rPr lang="he-IL" sz="1800" dirty="0">
                <a:latin typeface="Tahoma" panose="020B0604030504040204" pitchFamily="34" charset="0"/>
                <a:ea typeface="Tahoma" panose="020B0604030504040204" pitchFamily="34" charset="0"/>
                <a:cs typeface="Tahoma" panose="020B0604030504040204" pitchFamily="34" charset="0"/>
              </a:rPr>
              <a:t>תחום הדפסה</a:t>
            </a:r>
            <a:r>
              <a:rPr lang="en-US" sz="1800" dirty="0">
                <a:latin typeface="Tahoma" panose="020B0604030504040204" pitchFamily="34" charset="0"/>
                <a:ea typeface="Tahoma" panose="020B0604030504040204" pitchFamily="34" charset="0"/>
                <a:cs typeface="Tahoma" panose="020B0604030504040204" pitchFamily="34" charset="0"/>
              </a:rPr>
              <a:t>(M1300)- </a:t>
            </a:r>
            <a:r>
              <a:rPr lang="he-IL" sz="1800" dirty="0">
                <a:latin typeface="Tahoma" panose="020B0604030504040204" pitchFamily="34" charset="0"/>
                <a:ea typeface="Tahoma" panose="020B0604030504040204" pitchFamily="34" charset="0"/>
                <a:cs typeface="Tahoma" panose="020B0604030504040204" pitchFamily="34" charset="0"/>
              </a:rPr>
              <a:t>פוליגון סגור</a:t>
            </a:r>
            <a:endParaRPr lang="en-US" sz="1800" dirty="0">
              <a:latin typeface="Tahoma" panose="020B0604030504040204" pitchFamily="34" charset="0"/>
              <a:ea typeface="Tahoma" panose="020B0604030504040204" pitchFamily="34" charset="0"/>
              <a:cs typeface="Tahoma" panose="020B0604030504040204" pitchFamily="34" charset="0"/>
            </a:endParaRPr>
          </a:p>
          <a:p>
            <a:pPr lvl="2"/>
            <a:r>
              <a:rPr lang="he-IL" sz="1800" dirty="0">
                <a:latin typeface="Tahoma" panose="020B0604030504040204" pitchFamily="34" charset="0"/>
                <a:ea typeface="Tahoma" panose="020B0604030504040204" pitchFamily="34" charset="0"/>
                <a:cs typeface="Tahoma" panose="020B0604030504040204" pitchFamily="34" charset="0"/>
              </a:rPr>
              <a:t>תחום עבודה</a:t>
            </a:r>
            <a:r>
              <a:rPr lang="en-US" sz="1800" dirty="0">
                <a:latin typeface="Tahoma" panose="020B0604030504040204" pitchFamily="34" charset="0"/>
                <a:ea typeface="Tahoma" panose="020B0604030504040204" pitchFamily="34" charset="0"/>
                <a:cs typeface="Tahoma" panose="020B0604030504040204" pitchFamily="34" charset="0"/>
              </a:rPr>
              <a:t> (M1200)- </a:t>
            </a:r>
            <a:r>
              <a:rPr lang="he-IL" sz="1800" dirty="0">
                <a:latin typeface="Tahoma" panose="020B0604030504040204" pitchFamily="34" charset="0"/>
                <a:ea typeface="Tahoma" panose="020B0604030504040204" pitchFamily="34" charset="0"/>
                <a:cs typeface="Tahoma" panose="020B0604030504040204" pitchFamily="34" charset="0"/>
              </a:rPr>
              <a:t>פוליגון סגור</a:t>
            </a:r>
            <a:endParaRPr lang="en-US" sz="1800" dirty="0">
              <a:latin typeface="Tahoma" panose="020B0604030504040204" pitchFamily="34" charset="0"/>
              <a:ea typeface="Tahoma" panose="020B0604030504040204" pitchFamily="34" charset="0"/>
              <a:cs typeface="Tahoma" panose="020B0604030504040204" pitchFamily="34" charset="0"/>
            </a:endParaRPr>
          </a:p>
          <a:p>
            <a:pPr lvl="2"/>
            <a:r>
              <a:rPr lang="he-IL" sz="1800" dirty="0">
                <a:latin typeface="Tahoma" panose="020B0604030504040204" pitchFamily="34" charset="0"/>
                <a:ea typeface="Tahoma" panose="020B0604030504040204" pitchFamily="34" charset="0"/>
                <a:cs typeface="Tahoma" panose="020B0604030504040204" pitchFamily="34" charset="0"/>
              </a:rPr>
              <a:t>הצהרת מודד- שכבה + בלוק </a:t>
            </a:r>
            <a:r>
              <a:rPr lang="en-US" sz="1800" dirty="0">
                <a:latin typeface="Tahoma" panose="020B0604030504040204" pitchFamily="34" charset="0"/>
                <a:ea typeface="Tahoma" panose="020B0604030504040204" pitchFamily="34" charset="0"/>
                <a:cs typeface="Tahoma" panose="020B0604030504040204" pitchFamily="34" charset="0"/>
              </a:rPr>
              <a:t> declaration</a:t>
            </a:r>
            <a:endParaRPr lang="he-IL" sz="1800" dirty="0">
              <a:latin typeface="Tahoma" panose="020B0604030504040204" pitchFamily="34" charset="0"/>
              <a:ea typeface="Tahoma" panose="020B0604030504040204" pitchFamily="34" charset="0"/>
              <a:cs typeface="Tahoma" panose="020B0604030504040204" pitchFamily="34" charset="0"/>
            </a:endParaRPr>
          </a:p>
          <a:p>
            <a:pPr lvl="2"/>
            <a:endParaRPr lang="he-IL" sz="1800" dirty="0">
              <a:latin typeface="Tahoma" panose="020B0604030504040204" pitchFamily="34" charset="0"/>
              <a:ea typeface="Tahoma" panose="020B0604030504040204" pitchFamily="34" charset="0"/>
              <a:cs typeface="Tahoma" panose="020B0604030504040204" pitchFamily="34" charset="0"/>
            </a:endParaRPr>
          </a:p>
          <a:p>
            <a:pPr marL="1085850" lvl="1" indent="-342900">
              <a:lnSpc>
                <a:spcPct val="150000"/>
              </a:lnSpc>
              <a:spcBef>
                <a:spcPts val="0"/>
              </a:spcBef>
              <a:spcAft>
                <a:spcPts val="1200"/>
              </a:spcAft>
              <a:buFont typeface="Courier New" panose="02070309020205020404" pitchFamily="49" charset="0"/>
              <a:buChar char="o"/>
            </a:pPr>
            <a:endParaRPr lang="he-IL" sz="1800" dirty="0">
              <a:latin typeface="Tahoma" panose="020B0604030504040204" pitchFamily="34" charset="0"/>
              <a:ea typeface="Tahoma" panose="020B0604030504040204" pitchFamily="34" charset="0"/>
              <a:cs typeface="Tahoma" panose="020B0604030504040204" pitchFamily="34" charset="0"/>
            </a:endParaRPr>
          </a:p>
          <a:p>
            <a:pPr marL="1085850" lvl="1" indent="-342900">
              <a:lnSpc>
                <a:spcPct val="150000"/>
              </a:lnSpc>
              <a:spcBef>
                <a:spcPts val="0"/>
              </a:spcBef>
              <a:spcAft>
                <a:spcPts val="1200"/>
              </a:spcAft>
              <a:buFont typeface="Courier New" panose="02070309020205020404" pitchFamily="49" charset="0"/>
              <a:buChar char="o"/>
            </a:pPr>
            <a:endParaRPr lang="he-IL" sz="1800" dirty="0">
              <a:latin typeface="Tahoma" panose="020B0604030504040204" pitchFamily="34" charset="0"/>
              <a:ea typeface="Tahoma" panose="020B0604030504040204" pitchFamily="34" charset="0"/>
              <a:cs typeface="Tahoma" panose="020B0604030504040204" pitchFamily="34" charset="0"/>
            </a:endParaRPr>
          </a:p>
          <a:p>
            <a:pPr marL="1085850" lvl="1" indent="-342900">
              <a:lnSpc>
                <a:spcPct val="150000"/>
              </a:lnSpc>
              <a:spcBef>
                <a:spcPts val="0"/>
              </a:spcBef>
              <a:spcAft>
                <a:spcPts val="1200"/>
              </a:spcAft>
              <a:buFont typeface="Courier New" panose="02070309020205020404" pitchFamily="49" charset="0"/>
              <a:buChar char="o"/>
            </a:pPr>
            <a:endParaRPr lang="he-IL" sz="1800" dirty="0">
              <a:latin typeface="Tahoma" panose="020B0604030504040204" pitchFamily="34" charset="0"/>
              <a:ea typeface="Tahoma" panose="020B0604030504040204" pitchFamily="34" charset="0"/>
              <a:cs typeface="Tahoma" panose="020B0604030504040204" pitchFamily="34" charset="0"/>
            </a:endParaRPr>
          </a:p>
          <a:p>
            <a:endParaRPr lang="he-IL" sz="2000" dirty="0"/>
          </a:p>
          <a:p>
            <a:pPr marL="171450" indent="-171450"/>
            <a:endParaRPr lang="he-IL" sz="2000" dirty="0"/>
          </a:p>
          <a:p>
            <a:endParaRPr lang="he-IL" dirty="0"/>
          </a:p>
        </p:txBody>
      </p:sp>
    </p:spTree>
    <p:extLst>
      <p:ext uri="{BB962C8B-B14F-4D97-AF65-F5344CB8AC3E}">
        <p14:creationId xmlns:p14="http://schemas.microsoft.com/office/powerpoint/2010/main" val="29713862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2_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עיצוב מותאם אישית">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עיצוב מותאם אישית">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מסמך" ma:contentTypeID="0x0101004912A63D959A4943B612EB06B8B1EC4B" ma:contentTypeVersion="2" ma:contentTypeDescription="צור מסמך חדש." ma:contentTypeScope="" ma:versionID="e43c2f0f38835c2ef94d8ade69f10126">
  <xsd:schema xmlns:xsd="http://www.w3.org/2001/XMLSchema" xmlns:xs="http://www.w3.org/2001/XMLSchema" xmlns:p="http://schemas.microsoft.com/office/2006/metadata/properties" xmlns:ns2="b3e86a36-7047-40d5-b612-912500c64ff9" targetNamespace="http://schemas.microsoft.com/office/2006/metadata/properties" ma:root="true" ma:fieldsID="c91abd2c827bbbd4c257df7ae84c9fd4" ns2:_="">
    <xsd:import namespace="b3e86a36-7047-40d5-b612-912500c64ff9"/>
    <xsd:element name="properties">
      <xsd:complexType>
        <xsd:sequence>
          <xsd:element name="documentManagement">
            <xsd:complexType>
              <xsd:all>
                <xsd:element ref="ns2:_x05de__x05e1__x0022__x05d3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e86a36-7047-40d5-b612-912500c64ff9" elementFormDefault="qualified">
    <xsd:import namespace="http://schemas.microsoft.com/office/2006/documentManagement/types"/>
    <xsd:import namespace="http://schemas.microsoft.com/office/infopath/2007/PartnerControls"/>
    <xsd:element name="_x05de__x05e1__x0022__x05d3_" ma:index="8" nillable="true" ma:displayName="מס&quot;ד" ma:internalName="_x05de__x05e1__x0022__x05d3_1">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סוג תוכן"/>
        <xsd:element ref="dc:title" minOccurs="0" maxOccurs="1" ma:index="4" ma:displayName="כותר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x05de__x05e1__x0022__x05d3_ xmlns="b3e86a36-7047-40d5-b612-912500c64ff9" xsi:nil="true"/>
  </documentManagement>
</p:properties>
</file>

<file path=customXml/itemProps1.xml><?xml version="1.0" encoding="utf-8"?>
<ds:datastoreItem xmlns:ds="http://schemas.openxmlformats.org/officeDocument/2006/customXml" ds:itemID="{FDFAAED2-393A-42FF-9924-80AF7E571EA9}"/>
</file>

<file path=customXml/itemProps2.xml><?xml version="1.0" encoding="utf-8"?>
<ds:datastoreItem xmlns:ds="http://schemas.openxmlformats.org/officeDocument/2006/customXml" ds:itemID="{66F7B4C7-AD31-4AD2-88A1-D81512E67572}"/>
</file>

<file path=customXml/itemProps3.xml><?xml version="1.0" encoding="utf-8"?>
<ds:datastoreItem xmlns:ds="http://schemas.openxmlformats.org/officeDocument/2006/customXml" ds:itemID="{033C5233-5D3E-406E-A483-A9787DE8843F}"/>
</file>

<file path=docProps/app.xml><?xml version="1.0" encoding="utf-8"?>
<Properties xmlns="http://schemas.openxmlformats.org/officeDocument/2006/extended-properties" xmlns:vt="http://schemas.openxmlformats.org/officeDocument/2006/docPropsVTypes">
  <TotalTime>22176</TotalTime>
  <Words>1175</Words>
  <Application>Microsoft Office PowerPoint</Application>
  <PresentationFormat>On-screen Show (4:3)</PresentationFormat>
  <Paragraphs>193</Paragraphs>
  <Slides>28</Slides>
  <Notes>15</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28</vt:i4>
      </vt:variant>
    </vt:vector>
  </HeadingPairs>
  <TitlesOfParts>
    <vt:vector size="40" baseType="lpstr">
      <vt:lpstr>Rubik Medium</vt:lpstr>
      <vt:lpstr>Courier New</vt:lpstr>
      <vt:lpstr>Calibri</vt:lpstr>
      <vt:lpstr>Arial</vt:lpstr>
      <vt:lpstr>Arial</vt:lpstr>
      <vt:lpstr>Rubik</vt:lpstr>
      <vt:lpstr>Wingdings</vt:lpstr>
      <vt:lpstr>Tahoma</vt:lpstr>
      <vt:lpstr>2_ערכת נושא Office</vt:lpstr>
      <vt:lpstr>2_עיצוב מותאם אישית</vt:lpstr>
      <vt:lpstr>1_ערכת נושא Office</vt:lpstr>
      <vt:lpstr>3_עיצוב מותאם אישית</vt:lpstr>
      <vt:lpstr>PowerPoint Presentation</vt:lpstr>
      <vt:lpstr>מטרת ההדרכה</vt:lpstr>
      <vt:lpstr>PowerPoint Presentation</vt:lpstr>
      <vt:lpstr>מהו ממשק מפ"י</vt:lpstr>
      <vt:lpstr>ממשק מפ"י- תהליכי עבודה</vt:lpstr>
      <vt:lpstr>מהו ממשק מפ"י</vt:lpstr>
      <vt:lpstr>מהו ממשק מפ"י</vt:lpstr>
      <vt:lpstr>מהו ממשק מפ"י</vt:lpstr>
      <vt:lpstr>מה מפ"י בודקים במפת המדידה</vt:lpstr>
      <vt:lpstr>מה מפ"י בודקים במפת המדידה</vt:lpstr>
      <vt:lpstr>תוצרי בדיקת מפ"י</vt:lpstr>
      <vt:lpstr>אילו בדיקות ממשק מפ"י אינו מבצע</vt:lpstr>
      <vt:lpstr>מהו ממשק מפ"י</vt:lpstr>
      <vt:lpstr>דיקור המפה להתראות גורמים מוסרי מידע</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יתרונות ממשק מפ"י לעורכי הבקשות</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אודליה טויטו</dc:creator>
  <cp:lastModifiedBy>Yaniv Davidi</cp:lastModifiedBy>
  <cp:revision>370</cp:revision>
  <cp:lastPrinted>2020-07-27T13:47:56Z</cp:lastPrinted>
  <dcterms:created xsi:type="dcterms:W3CDTF">2019-12-10T07:40:09Z</dcterms:created>
  <dcterms:modified xsi:type="dcterms:W3CDTF">2021-08-12T06:55:48Z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0x0101004912A63D959A4943B612EB06B8B1EC4B</vt:lpwstr>
  </property>
</Properties>
</file>